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9E69E-A7F0-4E78-AB95-8B5BECF8AA54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E87A0-CDCA-46FB-9A6C-63910CA75D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359B-4962-428A-841F-8D15BE8F0A2F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E1A2-F4D6-4544-9A49-70EE97BD6C1B}" type="datetimeFigureOut">
              <a:rPr lang="fr-FR" smtClean="0"/>
              <a:pPr/>
              <a:t>13/01/2021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11DD-2540-466D-B3CD-98139AF454A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ierry.gatines@ecole-isitech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-603448"/>
            <a:ext cx="5184576" cy="40023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fr-FR" sz="4800" dirty="0">
                <a:solidFill>
                  <a:srgbClr val="465562">
                    <a:lumMod val="75000"/>
                  </a:srgbClr>
                </a:solidFill>
                <a:latin typeface="Euphemia"/>
              </a:rPr>
              <a:t>Economie de l’entreprise, les acteurs et les marchés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055A48-FE50-4646-889B-2C21AF077A66}"/>
              </a:ext>
            </a:extLst>
          </p:cNvPr>
          <p:cNvSpPr txBox="1"/>
          <p:nvPr/>
        </p:nvSpPr>
        <p:spPr>
          <a:xfrm>
            <a:off x="4572000" y="3356992"/>
            <a:ext cx="313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BTS SIO 1</a:t>
            </a:r>
            <a:r>
              <a:rPr lang="fr-FR" sz="2000" b="1" baseline="30000" dirty="0"/>
              <a:t>ère</a:t>
            </a:r>
            <a:r>
              <a:rPr lang="fr-FR" sz="2000" b="1" dirty="0"/>
              <a:t> année</a:t>
            </a:r>
          </a:p>
          <a:p>
            <a:pPr algn="ctr"/>
            <a:r>
              <a:rPr lang="fr-FR" sz="2000" b="1" dirty="0"/>
              <a:t>CEJM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3A8BC5-D120-4A56-B445-DE54016B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B6BB938-DF24-4A94-8E72-2C7C26DC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872" y="4680237"/>
            <a:ext cx="7541836" cy="1676237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fr-FR" sz="3200" b="1" cap="none" dirty="0">
                <a:solidFill>
                  <a:srgbClr val="465562"/>
                </a:solidFill>
              </a:rPr>
              <a:t>Thierry Gatines</a:t>
            </a:r>
          </a:p>
          <a:p>
            <a:pPr algn="ctr">
              <a:spcBef>
                <a:spcPts val="0"/>
              </a:spcBef>
            </a:pPr>
            <a:r>
              <a:rPr lang="fr-FR" sz="3200" u="sng">
                <a:hlinkClick r:id="rId3"/>
              </a:rPr>
              <a:t>Thierry.gatines@ecole-isitech.fr</a:t>
            </a:r>
            <a:endParaRPr lang="fr-FR" sz="3200"/>
          </a:p>
          <a:p>
            <a:pPr algn="ctr">
              <a:spcBef>
                <a:spcPts val="0"/>
              </a:spcBef>
            </a:pPr>
            <a:r>
              <a:rPr lang="fr-FR" sz="3200" cap="none">
                <a:solidFill>
                  <a:srgbClr val="465562"/>
                </a:solidFill>
              </a:rPr>
              <a:t> </a:t>
            </a:r>
            <a:endParaRPr lang="fr-FR" sz="3200" cap="none" dirty="0">
              <a:solidFill>
                <a:srgbClr val="465562"/>
              </a:solidFill>
            </a:endParaRPr>
          </a:p>
        </p:txBody>
      </p:sp>
      <p:pic>
        <p:nvPicPr>
          <p:cNvPr id="16386" name="Picture 2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32656"/>
            <a:ext cx="3203104" cy="972371"/>
          </a:xfrm>
          <a:prstGeom prst="rect">
            <a:avLst/>
          </a:prstGeom>
          <a:noFill/>
        </p:spPr>
      </p:pic>
      <p:pic>
        <p:nvPicPr>
          <p:cNvPr id="16388" name="Picture 4" descr="RÃ©sultat de recherche d'images pour &quot;isitech isicom&quot;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174" y="1628800"/>
            <a:ext cx="3234730" cy="93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ilisateur\Documents\IMG_20191103_0008.jpg"/>
          <p:cNvPicPr>
            <a:picLocks noChangeAspect="1" noChangeArrowheads="1"/>
          </p:cNvPicPr>
          <p:nvPr/>
        </p:nvPicPr>
        <p:blipFill>
          <a:blip r:embed="rId2" cstate="print"/>
          <a:srcRect l="4640" t="4869" r="40743" b="72906"/>
          <a:stretch>
            <a:fillRect/>
          </a:stretch>
        </p:blipFill>
        <p:spPr bwMode="auto">
          <a:xfrm>
            <a:off x="251520" y="980728"/>
            <a:ext cx="8625686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08.jpg"/>
          <p:cNvPicPr>
            <a:picLocks noChangeAspect="1" noChangeArrowheads="1"/>
          </p:cNvPicPr>
          <p:nvPr/>
        </p:nvPicPr>
        <p:blipFill>
          <a:blip r:embed="rId2" cstate="print"/>
          <a:srcRect l="5835" t="19686" r="40743" b="39232"/>
          <a:stretch>
            <a:fillRect/>
          </a:stretch>
        </p:blipFill>
        <p:spPr bwMode="auto">
          <a:xfrm>
            <a:off x="1302646" y="0"/>
            <a:ext cx="6437706" cy="68048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tilisateur\Documents\IMG_20191103_0009.jpg"/>
          <p:cNvPicPr>
            <a:picLocks noChangeAspect="1" noChangeArrowheads="1"/>
          </p:cNvPicPr>
          <p:nvPr/>
        </p:nvPicPr>
        <p:blipFill>
          <a:blip r:embed="rId2" cstate="print"/>
          <a:srcRect l="3715" t="4869" r="41669" b="71559"/>
          <a:stretch>
            <a:fillRect/>
          </a:stretch>
        </p:blipFill>
        <p:spPr bwMode="auto">
          <a:xfrm>
            <a:off x="395535" y="1556792"/>
            <a:ext cx="8375559" cy="4968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ilisateur\Documents\IMG_20191103_0009.jpg"/>
          <p:cNvPicPr>
            <a:picLocks noChangeAspect="1" noChangeArrowheads="1"/>
          </p:cNvPicPr>
          <p:nvPr/>
        </p:nvPicPr>
        <p:blipFill>
          <a:blip r:embed="rId2" cstate="print"/>
          <a:srcRect l="3715" t="27767" r="41669" b="39232"/>
          <a:stretch>
            <a:fillRect/>
          </a:stretch>
        </p:blipFill>
        <p:spPr bwMode="auto">
          <a:xfrm>
            <a:off x="899592" y="509625"/>
            <a:ext cx="7416824" cy="6159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Affichage à l'écran (4:3)</PresentationFormat>
  <Paragraphs>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Euphemia</vt:lpstr>
      <vt:lpstr>Thème Office</vt:lpstr>
      <vt:lpstr>Economie de l’entreprise, les acteurs et les marchés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TERTAIRES TRONC COMMUN</dc:title>
  <dc:creator>HP</dc:creator>
  <cp:lastModifiedBy>Mathis CASTELLA</cp:lastModifiedBy>
  <cp:revision>4</cp:revision>
  <dcterms:created xsi:type="dcterms:W3CDTF">2019-11-03T05:17:20Z</dcterms:created>
  <dcterms:modified xsi:type="dcterms:W3CDTF">2021-01-13T12:38:07Z</dcterms:modified>
</cp:coreProperties>
</file>