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0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0BEEB-AC4E-4453-9136-F86C9D0926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32D-FDFC-46B9-8592-40032200FDD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1F38-DF20-456F-8359-4E396821FD6E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2F73-CD6D-46EE-B2C1-00FF32730A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103_0010.jpg"/>
          <p:cNvPicPr>
            <a:picLocks noChangeAspect="1" noChangeArrowheads="1"/>
          </p:cNvPicPr>
          <p:nvPr/>
        </p:nvPicPr>
        <p:blipFill>
          <a:blip r:embed="rId2" cstate="print"/>
          <a:srcRect l="3715" t="4195" r="40743" b="79641"/>
          <a:stretch>
            <a:fillRect/>
          </a:stretch>
        </p:blipFill>
        <p:spPr bwMode="auto">
          <a:xfrm>
            <a:off x="179512" y="1844824"/>
            <a:ext cx="8820980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10.jpg"/>
          <p:cNvPicPr>
            <a:picLocks noChangeAspect="1" noChangeArrowheads="1"/>
          </p:cNvPicPr>
          <p:nvPr/>
        </p:nvPicPr>
        <p:blipFill>
          <a:blip r:embed="rId2" cstate="print"/>
          <a:srcRect l="5566" t="20359" r="40743" b="39232"/>
          <a:stretch>
            <a:fillRect/>
          </a:stretch>
        </p:blipFill>
        <p:spPr bwMode="auto">
          <a:xfrm>
            <a:off x="1403648" y="188640"/>
            <a:ext cx="6238225" cy="6453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103_0011.jpg"/>
          <p:cNvPicPr>
            <a:picLocks noChangeAspect="1" noChangeArrowheads="1"/>
          </p:cNvPicPr>
          <p:nvPr/>
        </p:nvPicPr>
        <p:blipFill>
          <a:blip r:embed="rId2" cstate="print"/>
          <a:srcRect l="3715" t="4869" r="41669" b="72906"/>
          <a:stretch>
            <a:fillRect/>
          </a:stretch>
        </p:blipFill>
        <p:spPr bwMode="auto">
          <a:xfrm>
            <a:off x="395536" y="908720"/>
            <a:ext cx="8368202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11.jpg"/>
          <p:cNvPicPr>
            <a:picLocks noChangeAspect="1" noChangeArrowheads="1"/>
          </p:cNvPicPr>
          <p:nvPr/>
        </p:nvPicPr>
        <p:blipFill>
          <a:blip r:embed="rId2" cstate="print"/>
          <a:srcRect l="3715" t="26420" r="41669" b="39905"/>
          <a:stretch>
            <a:fillRect/>
          </a:stretch>
        </p:blipFill>
        <p:spPr bwMode="auto">
          <a:xfrm>
            <a:off x="899592" y="422971"/>
            <a:ext cx="7200800" cy="6102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Affichage à l'écran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4</cp:revision>
  <dcterms:created xsi:type="dcterms:W3CDTF">2019-11-03T05:25:22Z</dcterms:created>
  <dcterms:modified xsi:type="dcterms:W3CDTF">2020-08-14T08:17:32Z</dcterms:modified>
</cp:coreProperties>
</file>