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5" r:id="rId2"/>
    <p:sldId id="260" r:id="rId3"/>
    <p:sldId id="259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4FF74-C5D8-48CA-B347-A4CC0AEC6B48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12B3-D5F7-486A-8594-A05E82887FC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17F-49E8-4FBA-AA22-E7F38138C445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D0F-09B4-4749-BC6E-56F0D01479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17F-49E8-4FBA-AA22-E7F38138C445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D0F-09B4-4749-BC6E-56F0D01479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17F-49E8-4FBA-AA22-E7F38138C445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D0F-09B4-4749-BC6E-56F0D01479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17F-49E8-4FBA-AA22-E7F38138C445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D0F-09B4-4749-BC6E-56F0D01479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17F-49E8-4FBA-AA22-E7F38138C445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D0F-09B4-4749-BC6E-56F0D01479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17F-49E8-4FBA-AA22-E7F38138C445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D0F-09B4-4749-BC6E-56F0D01479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17F-49E8-4FBA-AA22-E7F38138C445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D0F-09B4-4749-BC6E-56F0D01479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17F-49E8-4FBA-AA22-E7F38138C445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D0F-09B4-4749-BC6E-56F0D01479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17F-49E8-4FBA-AA22-E7F38138C445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D0F-09B4-4749-BC6E-56F0D01479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17F-49E8-4FBA-AA22-E7F38138C445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D0F-09B4-4749-BC6E-56F0D01479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17F-49E8-4FBA-AA22-E7F38138C445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DD0F-09B4-4749-BC6E-56F0D01479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6A17F-49E8-4FBA-AA22-E7F38138C445}" type="datetimeFigureOut">
              <a:rPr lang="fr-FR" smtClean="0"/>
              <a:pPr/>
              <a:t>14/08/2020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DD0F-09B4-4749-BC6E-56F0D01479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ierry.gatines@ecole-isitech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7904" y="-603448"/>
            <a:ext cx="5184576" cy="400236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-FR" sz="480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Economie de l’entreprise, les acteurs et les marchés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F4055A48-FE50-4646-889B-2C21AF077A66}"/>
              </a:ext>
            </a:extLst>
          </p:cNvPr>
          <p:cNvSpPr txBox="1"/>
          <p:nvPr/>
        </p:nvSpPr>
        <p:spPr>
          <a:xfrm>
            <a:off x="4572000" y="3356992"/>
            <a:ext cx="3132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BTS SIO 1</a:t>
            </a:r>
            <a:r>
              <a:rPr lang="fr-FR" sz="2000" b="1" baseline="30000" dirty="0" smtClean="0"/>
              <a:t>ère</a:t>
            </a:r>
            <a:r>
              <a:rPr lang="fr-FR" sz="2000" b="1" dirty="0" smtClean="0"/>
              <a:t> année</a:t>
            </a:r>
          </a:p>
          <a:p>
            <a:pPr algn="ctr"/>
            <a:r>
              <a:rPr lang="fr-FR" sz="2000" b="1" dirty="0" smtClean="0"/>
              <a:t>CEJM</a:t>
            </a:r>
            <a:endParaRPr lang="fr-FR" sz="20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BB6BB938-DF24-4A94-8E72-2C7C26DC9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872" y="4680237"/>
            <a:ext cx="7541836" cy="1676237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FR" sz="3200" b="1" cap="none" dirty="0" smtClean="0">
                <a:solidFill>
                  <a:srgbClr val="465562"/>
                </a:solidFill>
              </a:rPr>
              <a:t>Thierry Gatines</a:t>
            </a:r>
            <a:endParaRPr lang="fr-FR" sz="3200" b="1" cap="none" dirty="0">
              <a:solidFill>
                <a:srgbClr val="465562"/>
              </a:solidFill>
            </a:endParaRPr>
          </a:p>
          <a:p>
            <a:pPr algn="ctr">
              <a:spcBef>
                <a:spcPts val="0"/>
              </a:spcBef>
            </a:pPr>
            <a:r>
              <a:rPr lang="fr-FR" sz="3200" u="sng" smtClean="0">
                <a:hlinkClick r:id="rId3"/>
              </a:rPr>
              <a:t>Thierry.gatines@ecole-isitech.fr</a:t>
            </a:r>
            <a:endParaRPr lang="fr-FR" sz="3200" smtClean="0"/>
          </a:p>
          <a:p>
            <a:pPr algn="ctr">
              <a:spcBef>
                <a:spcPts val="0"/>
              </a:spcBef>
            </a:pPr>
            <a:r>
              <a:rPr lang="fr-FR" sz="3200" cap="none" smtClean="0">
                <a:solidFill>
                  <a:srgbClr val="465562"/>
                </a:solidFill>
              </a:rPr>
              <a:t> </a:t>
            </a:r>
            <a:endParaRPr lang="fr-FR" sz="3200" cap="none" dirty="0">
              <a:solidFill>
                <a:srgbClr val="465562"/>
              </a:solidFill>
            </a:endParaRPr>
          </a:p>
        </p:txBody>
      </p:sp>
      <p:pic>
        <p:nvPicPr>
          <p:cNvPr id="16386" name="Picture 2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32656"/>
            <a:ext cx="3203104" cy="972371"/>
          </a:xfrm>
          <a:prstGeom prst="rect">
            <a:avLst/>
          </a:prstGeom>
          <a:noFill/>
        </p:spPr>
      </p:pic>
      <p:pic>
        <p:nvPicPr>
          <p:cNvPr id="16388" name="Picture 4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174" y="1628800"/>
            <a:ext cx="3234730" cy="937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IMG_20191103_0012.jpg"/>
          <p:cNvPicPr>
            <a:picLocks noChangeAspect="1" noChangeArrowheads="1"/>
          </p:cNvPicPr>
          <p:nvPr/>
        </p:nvPicPr>
        <p:blipFill>
          <a:blip r:embed="rId2" cstate="print"/>
          <a:srcRect l="2892" t="3824" r="40640" b="61828"/>
          <a:stretch>
            <a:fillRect/>
          </a:stretch>
        </p:blipFill>
        <p:spPr bwMode="auto">
          <a:xfrm>
            <a:off x="851587" y="476672"/>
            <a:ext cx="7320813" cy="6120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103_0012.jpg"/>
          <p:cNvPicPr>
            <a:picLocks noChangeAspect="1" noChangeArrowheads="1"/>
          </p:cNvPicPr>
          <p:nvPr/>
        </p:nvPicPr>
        <p:blipFill>
          <a:blip r:embed="rId2" cstate="print"/>
          <a:srcRect l="5206" t="38172" r="40640" b="42297"/>
          <a:stretch>
            <a:fillRect/>
          </a:stretch>
        </p:blipFill>
        <p:spPr bwMode="auto">
          <a:xfrm>
            <a:off x="539552" y="1196752"/>
            <a:ext cx="8424936" cy="41764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IMG_20191103_0013.jpg"/>
          <p:cNvPicPr>
            <a:picLocks noChangeAspect="1" noChangeArrowheads="1"/>
          </p:cNvPicPr>
          <p:nvPr/>
        </p:nvPicPr>
        <p:blipFill>
          <a:blip r:embed="rId2" cstate="print"/>
          <a:srcRect l="2789" t="4869" r="41669" b="68191"/>
          <a:stretch>
            <a:fillRect/>
          </a:stretch>
        </p:blipFill>
        <p:spPr bwMode="auto">
          <a:xfrm>
            <a:off x="395536" y="980728"/>
            <a:ext cx="8316924" cy="55446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103_0013.jpg"/>
          <p:cNvPicPr>
            <a:picLocks noChangeAspect="1" noChangeArrowheads="1"/>
          </p:cNvPicPr>
          <p:nvPr/>
        </p:nvPicPr>
        <p:blipFill>
          <a:blip r:embed="rId2" cstate="print"/>
          <a:srcRect l="2789" t="30462" r="41669" b="39905"/>
          <a:stretch>
            <a:fillRect/>
          </a:stretch>
        </p:blipFill>
        <p:spPr bwMode="auto">
          <a:xfrm>
            <a:off x="578829" y="476672"/>
            <a:ext cx="7953611" cy="58326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tilisateur\Documents\IMG_20191103_0014.jpg"/>
          <p:cNvPicPr>
            <a:picLocks noChangeAspect="1" noChangeArrowheads="1"/>
          </p:cNvPicPr>
          <p:nvPr/>
        </p:nvPicPr>
        <p:blipFill>
          <a:blip r:embed="rId2" cstate="print"/>
          <a:srcRect l="4641" t="4869" r="41669" b="55395"/>
          <a:stretch>
            <a:fillRect/>
          </a:stretch>
        </p:blipFill>
        <p:spPr bwMode="auto">
          <a:xfrm>
            <a:off x="1619672" y="448117"/>
            <a:ext cx="5832648" cy="59332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</Words>
  <Application>Microsoft Office PowerPoint</Application>
  <PresentationFormat>Affichage à l'écran (4:3)</PresentationFormat>
  <Paragraphs>8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Economie de l’entreprise, les acteurs et les marchés</vt:lpstr>
      <vt:lpstr>Diapositive 2</vt:lpstr>
      <vt:lpstr>Diapositive 3</vt:lpstr>
      <vt:lpstr>Diapositive 4</vt:lpstr>
      <vt:lpstr>Diapositive 5</vt:lpstr>
      <vt:lpstr>Diapositive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HP</cp:lastModifiedBy>
  <cp:revision>7</cp:revision>
  <dcterms:created xsi:type="dcterms:W3CDTF">2019-11-03T05:32:38Z</dcterms:created>
  <dcterms:modified xsi:type="dcterms:W3CDTF">2020-08-14T08:18:38Z</dcterms:modified>
</cp:coreProperties>
</file>