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20F9-8969-44E9-AA63-070DF081AFE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D0721-0D82-4A8C-A4AE-C6529DF0C3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B35E-4161-48EC-843C-98CFB52BE670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2BEB-E389-4D71-916E-D3EFCFC9F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B35E-4161-48EC-843C-98CFB52BE670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2BEB-E389-4D71-916E-D3EFCFC9F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B35E-4161-48EC-843C-98CFB52BE670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2BEB-E389-4D71-916E-D3EFCFC9F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B35E-4161-48EC-843C-98CFB52BE670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2BEB-E389-4D71-916E-D3EFCFC9F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B35E-4161-48EC-843C-98CFB52BE670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2BEB-E389-4D71-916E-D3EFCFC9F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B35E-4161-48EC-843C-98CFB52BE670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2BEB-E389-4D71-916E-D3EFCFC9F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B35E-4161-48EC-843C-98CFB52BE670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2BEB-E389-4D71-916E-D3EFCFC9F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B35E-4161-48EC-843C-98CFB52BE670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2BEB-E389-4D71-916E-D3EFCFC9F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B35E-4161-48EC-843C-98CFB52BE670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2BEB-E389-4D71-916E-D3EFCFC9F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B35E-4161-48EC-843C-98CFB52BE670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2BEB-E389-4D71-916E-D3EFCFC9F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B35E-4161-48EC-843C-98CFB52BE670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2BEB-E389-4D71-916E-D3EFCFC9F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B35E-4161-48EC-843C-98CFB52BE670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2BEB-E389-4D71-916E-D3EFCFC9F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-603448"/>
            <a:ext cx="5184576" cy="40023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4572000" y="3356992"/>
            <a:ext cx="313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72" y="4680237"/>
            <a:ext cx="7541836" cy="1676237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2656"/>
            <a:ext cx="3203104" cy="972371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174" y="1628800"/>
            <a:ext cx="3234730" cy="937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103_0017.jpg"/>
          <p:cNvPicPr>
            <a:picLocks noChangeAspect="1" noChangeArrowheads="1"/>
          </p:cNvPicPr>
          <p:nvPr/>
        </p:nvPicPr>
        <p:blipFill>
          <a:blip r:embed="rId2" cstate="print"/>
          <a:srcRect l="2789" t="4195" r="41669" b="67519"/>
          <a:stretch>
            <a:fillRect/>
          </a:stretch>
        </p:blipFill>
        <p:spPr bwMode="auto">
          <a:xfrm>
            <a:off x="395536" y="476672"/>
            <a:ext cx="8126617" cy="5688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103_0017.jpg"/>
          <p:cNvPicPr>
            <a:picLocks noChangeAspect="1" noChangeArrowheads="1"/>
          </p:cNvPicPr>
          <p:nvPr/>
        </p:nvPicPr>
        <p:blipFill>
          <a:blip r:embed="rId2" cstate="print"/>
          <a:srcRect l="2789" t="32481" r="41669" b="40579"/>
          <a:stretch>
            <a:fillRect/>
          </a:stretch>
        </p:blipFill>
        <p:spPr bwMode="auto">
          <a:xfrm>
            <a:off x="251520" y="692696"/>
            <a:ext cx="8640960" cy="576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103_0018.jpg"/>
          <p:cNvPicPr>
            <a:picLocks noChangeAspect="1" noChangeArrowheads="1"/>
          </p:cNvPicPr>
          <p:nvPr/>
        </p:nvPicPr>
        <p:blipFill>
          <a:blip r:embed="rId2" cstate="print"/>
          <a:srcRect l="5566" t="4869" r="39817" b="47987"/>
          <a:stretch>
            <a:fillRect/>
          </a:stretch>
        </p:blipFill>
        <p:spPr bwMode="auto">
          <a:xfrm>
            <a:off x="1187624" y="108776"/>
            <a:ext cx="6624736" cy="6749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tilisateur\Documents\IMG_20191103_0019.jpg"/>
          <p:cNvPicPr>
            <a:picLocks noChangeAspect="1" noChangeArrowheads="1"/>
          </p:cNvPicPr>
          <p:nvPr/>
        </p:nvPicPr>
        <p:blipFill>
          <a:blip r:embed="rId2" cstate="print"/>
          <a:srcRect l="2789" t="4195" r="39817" b="51772"/>
          <a:stretch>
            <a:fillRect/>
          </a:stretch>
        </p:blipFill>
        <p:spPr bwMode="auto">
          <a:xfrm>
            <a:off x="1043608" y="188640"/>
            <a:ext cx="6912768" cy="65303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Affichage à l'écran (4:3)</PresentationFormat>
  <Paragraphs>8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Economie de l’entreprise, les acteurs et les marchés</vt:lpstr>
      <vt:lpstr>Diapositive 2</vt:lpstr>
      <vt:lpstr>Diapositive 3</vt:lpstr>
      <vt:lpstr>Diapositive 4</vt:lpstr>
      <vt:lpstr>Diapositive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8</cp:revision>
  <dcterms:created xsi:type="dcterms:W3CDTF">2019-11-03T06:02:38Z</dcterms:created>
  <dcterms:modified xsi:type="dcterms:W3CDTF">2020-08-14T08:19:27Z</dcterms:modified>
</cp:coreProperties>
</file>