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6DAD-2341-4CAB-BDE2-5733DB1460F7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50AD-7393-4FF9-BDF4-92BB3F3AAF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gatines@ecole-isitech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904" y="-603448"/>
            <a:ext cx="5184576" cy="400236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Economie de l’entreprise, les acteurs et les marchés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4572000" y="3356992"/>
            <a:ext cx="3132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BTS SIO 1</a:t>
            </a:r>
            <a:r>
              <a:rPr lang="fr-FR" sz="2000" b="1" baseline="30000" dirty="0" smtClean="0"/>
              <a:t>ère</a:t>
            </a:r>
            <a:r>
              <a:rPr lang="fr-FR" sz="2000" b="1" dirty="0" smtClean="0"/>
              <a:t> année</a:t>
            </a:r>
          </a:p>
          <a:p>
            <a:pPr algn="ctr"/>
            <a:r>
              <a:rPr lang="fr-FR" sz="2000" b="1" dirty="0" smtClean="0"/>
              <a:t>CEJM</a:t>
            </a:r>
            <a:endParaRPr lang="fr-FR" sz="20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BB6BB938-DF24-4A94-8E72-2C7C26DC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872" y="4680237"/>
            <a:ext cx="7541836" cy="1676237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>
              <a:spcBef>
                <a:spcPts val="0"/>
              </a:spcBef>
            </a:pPr>
            <a:r>
              <a:rPr lang="fr-FR" sz="3200" u="sng" smtClean="0">
                <a:hlinkClick r:id="rId3"/>
              </a:rPr>
              <a:t>Thierry.gatines@ecole-isitech.fr</a:t>
            </a:r>
            <a:endParaRPr lang="fr-FR" sz="3200" smtClean="0"/>
          </a:p>
          <a:p>
            <a:pPr algn="ctr">
              <a:spcBef>
                <a:spcPts val="0"/>
              </a:spcBef>
            </a:pPr>
            <a:r>
              <a:rPr lang="fr-FR" sz="3200" cap="none" smtClean="0">
                <a:solidFill>
                  <a:srgbClr val="465562"/>
                </a:solidFill>
              </a:rPr>
              <a:t> </a:t>
            </a:r>
            <a:endParaRPr lang="fr-FR" sz="3200" cap="none" dirty="0">
              <a:solidFill>
                <a:srgbClr val="465562"/>
              </a:solidFill>
            </a:endParaRPr>
          </a:p>
        </p:txBody>
      </p:sp>
      <p:pic>
        <p:nvPicPr>
          <p:cNvPr id="16386" name="Picture 2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32656"/>
            <a:ext cx="3203104" cy="972371"/>
          </a:xfrm>
          <a:prstGeom prst="rect">
            <a:avLst/>
          </a:prstGeom>
          <a:noFill/>
        </p:spPr>
      </p:pic>
      <p:pic>
        <p:nvPicPr>
          <p:cNvPr id="16388" name="Picture 4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174" y="1628800"/>
            <a:ext cx="3234730" cy="937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191103_0020.jpg"/>
          <p:cNvPicPr>
            <a:picLocks noChangeAspect="1" noChangeArrowheads="1"/>
          </p:cNvPicPr>
          <p:nvPr/>
        </p:nvPicPr>
        <p:blipFill>
          <a:blip r:embed="rId2" cstate="print"/>
          <a:srcRect l="4641" t="4869" r="40743" b="63477"/>
          <a:stretch>
            <a:fillRect/>
          </a:stretch>
        </p:blipFill>
        <p:spPr bwMode="auto">
          <a:xfrm>
            <a:off x="1043608" y="358286"/>
            <a:ext cx="7560840" cy="60230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103_0020.jpg"/>
          <p:cNvPicPr>
            <a:picLocks noChangeAspect="1" noChangeArrowheads="1"/>
          </p:cNvPicPr>
          <p:nvPr/>
        </p:nvPicPr>
        <p:blipFill>
          <a:blip r:embed="rId2" cstate="print"/>
          <a:srcRect l="5567" t="35849" r="40743" b="39905"/>
          <a:stretch>
            <a:fillRect/>
          </a:stretch>
        </p:blipFill>
        <p:spPr bwMode="auto">
          <a:xfrm>
            <a:off x="511549" y="1340768"/>
            <a:ext cx="8236915" cy="5112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191103_0021.jpg"/>
          <p:cNvPicPr>
            <a:picLocks noChangeAspect="1" noChangeArrowheads="1"/>
          </p:cNvPicPr>
          <p:nvPr/>
        </p:nvPicPr>
        <p:blipFill>
          <a:blip r:embed="rId2" cstate="print"/>
          <a:srcRect l="3715" t="4869" r="41669" b="65498"/>
          <a:stretch>
            <a:fillRect/>
          </a:stretch>
        </p:blipFill>
        <p:spPr bwMode="auto">
          <a:xfrm>
            <a:off x="683568" y="548680"/>
            <a:ext cx="7821051" cy="5832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103_0021.jpg"/>
          <p:cNvPicPr>
            <a:picLocks noChangeAspect="1" noChangeArrowheads="1"/>
          </p:cNvPicPr>
          <p:nvPr/>
        </p:nvPicPr>
        <p:blipFill>
          <a:blip r:embed="rId2" cstate="print"/>
          <a:srcRect l="3715" t="34502" r="41669" b="42599"/>
          <a:stretch>
            <a:fillRect/>
          </a:stretch>
        </p:blipFill>
        <p:spPr bwMode="auto">
          <a:xfrm>
            <a:off x="72008" y="836712"/>
            <a:ext cx="8964488" cy="5165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Affichage à l'écran (4:3)</PresentationFormat>
  <Paragraphs>8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Economie de l’entreprise, les acteurs et les marchés</vt:lpstr>
      <vt:lpstr>Diapositive 2</vt:lpstr>
      <vt:lpstr>Diapositive 3</vt:lpstr>
      <vt:lpstr>Diapositive 4</vt:lpstr>
      <vt:lpstr>Diapositive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4</cp:revision>
  <dcterms:created xsi:type="dcterms:W3CDTF">2019-11-03T06:12:26Z</dcterms:created>
  <dcterms:modified xsi:type="dcterms:W3CDTF">2020-08-14T08:19:55Z</dcterms:modified>
</cp:coreProperties>
</file>