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77F95-15A2-4716-BD60-6DB0CECD5C05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FD880-6DE6-4019-8BBB-F0A6FCB2C6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145B-E703-4566-8BD1-9BB4F24696A8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7831-AF8F-4B50-830A-24C75763F0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145B-E703-4566-8BD1-9BB4F24696A8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7831-AF8F-4B50-830A-24C75763F0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145B-E703-4566-8BD1-9BB4F24696A8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7831-AF8F-4B50-830A-24C75763F0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145B-E703-4566-8BD1-9BB4F24696A8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7831-AF8F-4B50-830A-24C75763F0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145B-E703-4566-8BD1-9BB4F24696A8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7831-AF8F-4B50-830A-24C75763F0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145B-E703-4566-8BD1-9BB4F24696A8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7831-AF8F-4B50-830A-24C75763F0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145B-E703-4566-8BD1-9BB4F24696A8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7831-AF8F-4B50-830A-24C75763F0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145B-E703-4566-8BD1-9BB4F24696A8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7831-AF8F-4B50-830A-24C75763F0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145B-E703-4566-8BD1-9BB4F24696A8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7831-AF8F-4B50-830A-24C75763F0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145B-E703-4566-8BD1-9BB4F24696A8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7831-AF8F-4B50-830A-24C75763F0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145B-E703-4566-8BD1-9BB4F24696A8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7831-AF8F-4B50-830A-24C75763F0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145B-E703-4566-8BD1-9BB4F24696A8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7831-AF8F-4B50-830A-24C75763F0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-603448"/>
            <a:ext cx="5184576" cy="400236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4572000" y="3356992"/>
            <a:ext cx="313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72" y="4680237"/>
            <a:ext cx="7541836" cy="1676237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2656"/>
            <a:ext cx="3203104" cy="972371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174" y="1628800"/>
            <a:ext cx="3234730" cy="937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191103_0001.jpg"/>
          <p:cNvPicPr>
            <a:picLocks noChangeAspect="1" noChangeArrowheads="1"/>
          </p:cNvPicPr>
          <p:nvPr/>
        </p:nvPicPr>
        <p:blipFill>
          <a:blip r:embed="rId2" cstate="print"/>
          <a:srcRect l="3715" t="4195" r="42594" b="68865"/>
          <a:stretch>
            <a:fillRect/>
          </a:stretch>
        </p:blipFill>
        <p:spPr bwMode="auto">
          <a:xfrm>
            <a:off x="35496" y="548680"/>
            <a:ext cx="8874986" cy="6120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103_0001.jpg"/>
          <p:cNvPicPr>
            <a:picLocks noChangeAspect="1" noChangeArrowheads="1"/>
          </p:cNvPicPr>
          <p:nvPr/>
        </p:nvPicPr>
        <p:blipFill>
          <a:blip r:embed="rId2" cstate="print"/>
          <a:srcRect l="3715" t="31135" r="42594" b="39232"/>
          <a:stretch>
            <a:fillRect/>
          </a:stretch>
        </p:blipFill>
        <p:spPr bwMode="auto">
          <a:xfrm>
            <a:off x="359625" y="548680"/>
            <a:ext cx="8316831" cy="6309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103_0002.jpg"/>
          <p:cNvPicPr>
            <a:picLocks noChangeAspect="1" noChangeArrowheads="1"/>
          </p:cNvPicPr>
          <p:nvPr/>
        </p:nvPicPr>
        <p:blipFill>
          <a:blip r:embed="rId2" cstate="print"/>
          <a:srcRect l="6492" t="4195" r="39817" b="60784"/>
          <a:stretch>
            <a:fillRect/>
          </a:stretch>
        </p:blipFill>
        <p:spPr bwMode="auto">
          <a:xfrm>
            <a:off x="971600" y="84353"/>
            <a:ext cx="7344816" cy="65850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103_0002.jpg"/>
          <p:cNvPicPr>
            <a:picLocks noChangeAspect="1" noChangeArrowheads="1"/>
          </p:cNvPicPr>
          <p:nvPr/>
        </p:nvPicPr>
        <p:blipFill>
          <a:blip r:embed="rId2" cstate="print"/>
          <a:srcRect l="6492" t="38543" r="39817" b="39232"/>
          <a:stretch>
            <a:fillRect/>
          </a:stretch>
        </p:blipFill>
        <p:spPr bwMode="auto">
          <a:xfrm>
            <a:off x="107504" y="764704"/>
            <a:ext cx="8937596" cy="5085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Affichage à l'écran (4:3)</PresentationFormat>
  <Paragraphs>8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Economie de l’entreprise, les acteurs et les marchés</vt:lpstr>
      <vt:lpstr>Diapositive 2</vt:lpstr>
      <vt:lpstr>Diapositive 3</vt:lpstr>
      <vt:lpstr>Diapositive 4</vt:lpstr>
      <vt:lpstr>Diapositive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3</cp:revision>
  <dcterms:created xsi:type="dcterms:W3CDTF">2019-11-03T04:52:33Z</dcterms:created>
  <dcterms:modified xsi:type="dcterms:W3CDTF">2020-08-14T08:15:34Z</dcterms:modified>
</cp:coreProperties>
</file>