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8" r:id="rId3"/>
    <p:sldId id="259" r:id="rId4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0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2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9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9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2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2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2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3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90" y="364071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3" y="1913471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0928" y="-804597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3429000" y="4475989"/>
            <a:ext cx="2349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BTS SIO 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année</a:t>
            </a:r>
          </a:p>
          <a:p>
            <a:pPr algn="ctr"/>
            <a:r>
              <a:rPr lang="fr-FR" sz="2000" b="1" dirty="0" smtClean="0"/>
              <a:t>CEJM</a:t>
            </a:r>
            <a:endParaRPr lang="fr-FR" sz="20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4" y="6240317"/>
            <a:ext cx="5656377" cy="2234983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>
              <a:spcBef>
                <a:spcPts val="0"/>
              </a:spcBef>
            </a:pPr>
            <a:r>
              <a:rPr lang="fr-FR" sz="3200" u="sng" smtClean="0">
                <a:hlinkClick r:id="rId3"/>
              </a:rPr>
              <a:t>Thierry.gatines@ecole-isitech.fr</a:t>
            </a:r>
            <a:endParaRPr lang="fr-FR" sz="3200" smtClean="0"/>
          </a:p>
          <a:p>
            <a:pPr algn="ctr">
              <a:spcBef>
                <a:spcPts val="0"/>
              </a:spcBef>
            </a:pPr>
            <a:r>
              <a:rPr lang="fr-FR" sz="3200" cap="none" smtClean="0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658" y="443542"/>
            <a:ext cx="2402328" cy="1296495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880" y="2171734"/>
            <a:ext cx="2426048" cy="1249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200102_0018.jpg"/>
          <p:cNvPicPr>
            <a:picLocks noChangeAspect="1" noChangeArrowheads="1"/>
          </p:cNvPicPr>
          <p:nvPr/>
        </p:nvPicPr>
        <p:blipFill>
          <a:blip r:embed="rId2" cstate="print"/>
          <a:srcRect l="7812" t="7509" r="6357" b="5384"/>
          <a:stretch>
            <a:fillRect/>
          </a:stretch>
        </p:blipFill>
        <p:spPr bwMode="auto">
          <a:xfrm>
            <a:off x="491600" y="539552"/>
            <a:ext cx="5906413" cy="82089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200102_0019.jpg"/>
          <p:cNvPicPr>
            <a:picLocks noChangeAspect="1" noChangeArrowheads="1"/>
          </p:cNvPicPr>
          <p:nvPr/>
        </p:nvPicPr>
        <p:blipFill>
          <a:blip r:embed="rId2" cstate="print"/>
          <a:srcRect l="7812" t="6446" r="7812" b="4322"/>
          <a:stretch>
            <a:fillRect/>
          </a:stretch>
        </p:blipFill>
        <p:spPr bwMode="auto">
          <a:xfrm>
            <a:off x="476671" y="256485"/>
            <a:ext cx="6012668" cy="87080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</Words>
  <Application>Microsoft Office PowerPoint</Application>
  <PresentationFormat>Affichage à l'écran (4:3)</PresentationFormat>
  <Paragraphs>8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Economie de l’entreprise, les acteurs et les marchés</vt:lpstr>
      <vt:lpstr>Diapositive 2</vt:lpstr>
      <vt:lpstr>Diapositive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14</cp:revision>
  <dcterms:created xsi:type="dcterms:W3CDTF">2019-11-03T06:12:26Z</dcterms:created>
  <dcterms:modified xsi:type="dcterms:W3CDTF">2020-08-14T08:25:17Z</dcterms:modified>
</cp:coreProperties>
</file>