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8" r:id="rId3"/>
    <p:sldId id="259" r:id="rId4"/>
    <p:sldId id="260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28" y="-804597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429000" y="4475989"/>
            <a:ext cx="2349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4" y="6240317"/>
            <a:ext cx="5656377" cy="223498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658" y="443542"/>
            <a:ext cx="2402328" cy="1296495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880" y="2171734"/>
            <a:ext cx="2426048" cy="124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102_0020.jpg"/>
          <p:cNvPicPr>
            <a:picLocks noChangeAspect="1" noChangeArrowheads="1"/>
          </p:cNvPicPr>
          <p:nvPr/>
        </p:nvPicPr>
        <p:blipFill>
          <a:blip r:embed="rId2" cstate="print"/>
          <a:srcRect l="7812" t="6446" r="4902" b="5384"/>
          <a:stretch>
            <a:fillRect/>
          </a:stretch>
        </p:blipFill>
        <p:spPr bwMode="auto">
          <a:xfrm>
            <a:off x="395121" y="539552"/>
            <a:ext cx="5986208" cy="8280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102_0021.jpg"/>
          <p:cNvPicPr>
            <a:picLocks noChangeAspect="1" noChangeArrowheads="1"/>
          </p:cNvPicPr>
          <p:nvPr/>
        </p:nvPicPr>
        <p:blipFill>
          <a:blip r:embed="rId2" cstate="print"/>
          <a:srcRect l="6357" t="6446" r="7812" b="3260"/>
          <a:stretch>
            <a:fillRect/>
          </a:stretch>
        </p:blipFill>
        <p:spPr bwMode="auto">
          <a:xfrm>
            <a:off x="404664" y="374788"/>
            <a:ext cx="5976664" cy="8610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200102_0022.jpg"/>
          <p:cNvPicPr>
            <a:picLocks noChangeAspect="1" noChangeArrowheads="1"/>
          </p:cNvPicPr>
          <p:nvPr/>
        </p:nvPicPr>
        <p:blipFill>
          <a:blip r:embed="rId2" cstate="print"/>
          <a:srcRect l="7812" t="7509" r="7812" b="17069"/>
          <a:stretch>
            <a:fillRect/>
          </a:stretch>
        </p:blipFill>
        <p:spPr bwMode="auto">
          <a:xfrm>
            <a:off x="260649" y="539552"/>
            <a:ext cx="6411755" cy="7848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Office PowerPoint</Application>
  <PresentationFormat>Affichage à l'écran (4:3)</PresentationFormat>
  <Paragraphs>8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Economie de l’entreprise, les acteurs et les marchés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15</cp:revision>
  <dcterms:created xsi:type="dcterms:W3CDTF">2019-11-03T06:12:26Z</dcterms:created>
  <dcterms:modified xsi:type="dcterms:W3CDTF">2020-08-14T08:25:43Z</dcterms:modified>
</cp:coreProperties>
</file>