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2" r:id="rId2"/>
    <p:sldId id="258" r:id="rId3"/>
    <p:sldId id="259" r:id="rId4"/>
    <p:sldId id="260" r:id="rId5"/>
  </p:sldIdLst>
  <p:sldSz cx="6858000" cy="9144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-2004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506DAD-2341-4CAB-BDE2-5733DB1460F7}" type="datetimeFigureOut">
              <a:rPr lang="fr-FR" smtClean="0"/>
              <a:pPr/>
              <a:t>14/08/2020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050AD-7393-4FF9-BDF4-92BB3F3AAF8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7B359B-4962-428A-841F-8D15BE8F0A2F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14350" y="2840572"/>
            <a:ext cx="5829300" cy="1960033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7100A-A7E4-4583-A528-D799BAD3843D}" type="datetimeFigureOut">
              <a:rPr lang="fr-FR" smtClean="0"/>
              <a:pPr/>
              <a:t>14/08/2020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94C3-08CE-4993-8C5E-8BD11398AB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7100A-A7E4-4583-A528-D799BAD3843D}" type="datetimeFigureOut">
              <a:rPr lang="fr-FR" smtClean="0"/>
              <a:pPr/>
              <a:t>14/08/2020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94C3-08CE-4993-8C5E-8BD11398AB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4972050" y="366189"/>
            <a:ext cx="1543050" cy="7802033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42900" y="366189"/>
            <a:ext cx="4514850" cy="7802033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7100A-A7E4-4583-A528-D799BAD3843D}" type="datetimeFigureOut">
              <a:rPr lang="fr-FR" smtClean="0"/>
              <a:pPr/>
              <a:t>14/08/2020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94C3-08CE-4993-8C5E-8BD11398AB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7100A-A7E4-4583-A528-D799BAD3843D}" type="datetimeFigureOut">
              <a:rPr lang="fr-FR" smtClean="0"/>
              <a:pPr/>
              <a:t>14/08/2020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94C3-08CE-4993-8C5E-8BD11398AB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41735" y="3875622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7100A-A7E4-4583-A528-D799BAD3843D}" type="datetimeFigureOut">
              <a:rPr lang="fr-FR" smtClean="0"/>
              <a:pPr/>
              <a:t>14/08/2020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94C3-08CE-4993-8C5E-8BD11398AB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42900" y="2133605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486150" y="2133605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7100A-A7E4-4583-A528-D799BAD3843D}" type="datetimeFigureOut">
              <a:rPr lang="fr-FR" smtClean="0"/>
              <a:pPr/>
              <a:t>14/08/2020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94C3-08CE-4993-8C5E-8BD11398AB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42902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42902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3483772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3483772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7100A-A7E4-4583-A528-D799BAD3843D}" type="datetimeFigureOut">
              <a:rPr lang="fr-FR" smtClean="0"/>
              <a:pPr/>
              <a:t>14/08/2020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94C3-08CE-4993-8C5E-8BD11398AB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7100A-A7E4-4583-A528-D799BAD3843D}" type="datetimeFigureOut">
              <a:rPr lang="fr-FR" smtClean="0"/>
              <a:pPr/>
              <a:t>14/08/2020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94C3-08CE-4993-8C5E-8BD11398AB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7100A-A7E4-4583-A528-D799BAD3843D}" type="datetimeFigureOut">
              <a:rPr lang="fr-FR" smtClean="0"/>
              <a:pPr/>
              <a:t>14/08/2020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94C3-08CE-4993-8C5E-8BD11398AB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42903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681290" y="364071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42903" y="1913471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7100A-A7E4-4583-A528-D799BAD3843D}" type="datetimeFigureOut">
              <a:rPr lang="fr-FR" smtClean="0"/>
              <a:pPr/>
              <a:t>14/08/2020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94C3-08CE-4993-8C5E-8BD11398AB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44216" y="6400801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344216" y="7156452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7100A-A7E4-4583-A528-D799BAD3843D}" type="datetimeFigureOut">
              <a:rPr lang="fr-FR" smtClean="0"/>
              <a:pPr/>
              <a:t>14/08/2020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94C3-08CE-4993-8C5E-8BD11398AB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42900" y="2133605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42900" y="8475138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7100A-A7E4-4583-A528-D799BAD3843D}" type="datetimeFigureOut">
              <a:rPr lang="fr-FR" smtClean="0"/>
              <a:pPr/>
              <a:t>14/08/2020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343150" y="8475138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4914900" y="8475138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A94C3-08CE-4993-8C5E-8BD11398AB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Thierry.gatines@ecole-isitech.f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80928" y="-804597"/>
            <a:ext cx="3888432" cy="5336480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</a:pPr>
            <a:r>
              <a:rPr lang="fr-FR" sz="4800" dirty="0">
                <a:solidFill>
                  <a:srgbClr val="465562">
                    <a:lumMod val="75000"/>
                  </a:srgbClr>
                </a:solidFill>
                <a:latin typeface="Euphemia"/>
              </a:rPr>
              <a:t>Economie de l’entreprise, les acteurs et les marchés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xmlns="" id="{F4055A48-FE50-4646-889B-2C21AF077A66}"/>
              </a:ext>
            </a:extLst>
          </p:cNvPr>
          <p:cNvSpPr txBox="1"/>
          <p:nvPr/>
        </p:nvSpPr>
        <p:spPr>
          <a:xfrm>
            <a:off x="3429000" y="4475989"/>
            <a:ext cx="23492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/>
              <a:t>BTS SIO 1</a:t>
            </a:r>
            <a:r>
              <a:rPr lang="fr-FR" sz="2000" b="1" baseline="30000" dirty="0" smtClean="0"/>
              <a:t>ère</a:t>
            </a:r>
            <a:r>
              <a:rPr lang="fr-FR" sz="2000" b="1" dirty="0" smtClean="0"/>
              <a:t> année</a:t>
            </a:r>
          </a:p>
          <a:p>
            <a:pPr algn="ctr"/>
            <a:r>
              <a:rPr lang="fr-FR" sz="2000" b="1" dirty="0" smtClean="0"/>
              <a:t>CEJM</a:t>
            </a:r>
            <a:endParaRPr lang="fr-FR" sz="2000" b="1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F73A8BC5-D120-4A56-B445-DE54016B2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fr-FR" smtClean="0"/>
              <a:pPr/>
              <a:t>1</a:t>
            </a:fld>
            <a:endParaRPr lang="fr-FR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xmlns="" id="{BB6BB938-DF24-4A94-8E72-2C7C26DC98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154" y="6240317"/>
            <a:ext cx="5656377" cy="2234983"/>
          </a:xfrm>
        </p:spPr>
        <p:txBody>
          <a:bodyPr/>
          <a:lstStyle/>
          <a:p>
            <a:pPr algn="ctr">
              <a:spcBef>
                <a:spcPts val="0"/>
              </a:spcBef>
            </a:pPr>
            <a:r>
              <a:rPr lang="fr-FR" sz="3200" b="1" cap="none" dirty="0" smtClean="0">
                <a:solidFill>
                  <a:srgbClr val="465562"/>
                </a:solidFill>
              </a:rPr>
              <a:t>Thierry Gatines</a:t>
            </a:r>
            <a:endParaRPr lang="fr-FR" sz="3200" b="1" cap="none" dirty="0">
              <a:solidFill>
                <a:srgbClr val="465562"/>
              </a:solidFill>
            </a:endParaRPr>
          </a:p>
          <a:p>
            <a:pPr algn="ctr">
              <a:spcBef>
                <a:spcPts val="0"/>
              </a:spcBef>
            </a:pPr>
            <a:r>
              <a:rPr lang="fr-FR" sz="3200" u="sng" smtClean="0">
                <a:hlinkClick r:id="rId3"/>
              </a:rPr>
              <a:t>Thierry.gatines@ecole-isitech.fr</a:t>
            </a:r>
            <a:endParaRPr lang="fr-FR" sz="3200" smtClean="0"/>
          </a:p>
          <a:p>
            <a:pPr algn="ctr">
              <a:spcBef>
                <a:spcPts val="0"/>
              </a:spcBef>
            </a:pPr>
            <a:r>
              <a:rPr lang="fr-FR" sz="3200" cap="none" smtClean="0">
                <a:solidFill>
                  <a:srgbClr val="465562"/>
                </a:solidFill>
              </a:rPr>
              <a:t> </a:t>
            </a:r>
            <a:endParaRPr lang="fr-FR" sz="3200" cap="none" dirty="0">
              <a:solidFill>
                <a:srgbClr val="465562"/>
              </a:solidFill>
            </a:endParaRPr>
          </a:p>
        </p:txBody>
      </p:sp>
      <p:pic>
        <p:nvPicPr>
          <p:cNvPr id="16386" name="Picture 2" descr="RÃ©sultat de recherche d'images pour &quot;isitech isicom&quot;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0658" y="443542"/>
            <a:ext cx="2402328" cy="1296495"/>
          </a:xfrm>
          <a:prstGeom prst="rect">
            <a:avLst/>
          </a:prstGeom>
          <a:noFill/>
        </p:spPr>
      </p:pic>
      <p:pic>
        <p:nvPicPr>
          <p:cNvPr id="16388" name="Picture 4" descr="RÃ©sultat de recherche d'images pour &quot;isitech isicom&quot;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4880" y="2171734"/>
            <a:ext cx="2426048" cy="124955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5067614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tilisateur\Documents\IMG_20200102_0036.jpg"/>
          <p:cNvPicPr>
            <a:picLocks noChangeAspect="1" noChangeArrowheads="1"/>
          </p:cNvPicPr>
          <p:nvPr/>
        </p:nvPicPr>
        <p:blipFill>
          <a:blip r:embed="rId2" cstate="print"/>
          <a:srcRect l="7812" t="5384" r="6357" b="13882"/>
          <a:stretch>
            <a:fillRect/>
          </a:stretch>
        </p:blipFill>
        <p:spPr bwMode="auto">
          <a:xfrm>
            <a:off x="390451" y="611560"/>
            <a:ext cx="6037302" cy="777686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Utilisateur\Documents\IMG_20200102_0037.jpg"/>
          <p:cNvPicPr>
            <a:picLocks noChangeAspect="1" noChangeArrowheads="1"/>
          </p:cNvPicPr>
          <p:nvPr/>
        </p:nvPicPr>
        <p:blipFill>
          <a:blip r:embed="rId2" cstate="print"/>
          <a:srcRect l="7812" t="6446" r="7812" b="4322"/>
          <a:stretch>
            <a:fillRect/>
          </a:stretch>
        </p:blipFill>
        <p:spPr bwMode="auto">
          <a:xfrm>
            <a:off x="600114" y="611561"/>
            <a:ext cx="5637198" cy="816421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Utilisateur\Documents\IMG_20200102_0039.jpg"/>
          <p:cNvPicPr>
            <a:picLocks noChangeAspect="1" noChangeArrowheads="1"/>
          </p:cNvPicPr>
          <p:nvPr/>
        </p:nvPicPr>
        <p:blipFill>
          <a:blip r:embed="rId2" cstate="print"/>
          <a:srcRect l="6357" t="6446" r="7812" b="31941"/>
          <a:stretch>
            <a:fillRect/>
          </a:stretch>
        </p:blipFill>
        <p:spPr bwMode="auto">
          <a:xfrm>
            <a:off x="332657" y="1475656"/>
            <a:ext cx="6152959" cy="604867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20</Words>
  <Application>Microsoft Office PowerPoint</Application>
  <PresentationFormat>Affichage à l'écran (4:3)</PresentationFormat>
  <Paragraphs>8</Paragraphs>
  <Slides>4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Thème Office</vt:lpstr>
      <vt:lpstr>Economie de l’entreprise, les acteurs et les marchés</vt:lpstr>
      <vt:lpstr>Diapositive 2</vt:lpstr>
      <vt:lpstr>Diapositive 3</vt:lpstr>
      <vt:lpstr>Diapositive 4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BTS TERTAIRES TRONC COMMUN</dc:title>
  <dc:creator>HP</dc:creator>
  <cp:lastModifiedBy>HP</cp:lastModifiedBy>
  <cp:revision>22</cp:revision>
  <dcterms:created xsi:type="dcterms:W3CDTF">2019-11-03T06:12:26Z</dcterms:created>
  <dcterms:modified xsi:type="dcterms:W3CDTF">2020-08-14T08:28:48Z</dcterms:modified>
</cp:coreProperties>
</file>