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59" r:id="rId3"/>
    <p:sldId id="262" r:id="rId4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2004" y="-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06DAD-2341-4CAB-BDE2-5733DB1460F7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50AD-7393-4FF9-BDF4-92BB3F3AAF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.gatines@euridis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934" y="-612576"/>
            <a:ext cx="3888432" cy="533648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BTS NDRC</a:t>
            </a:r>
            <a:b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Année 2 </a:t>
            </a:r>
            <a:b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CEJM</a:t>
            </a:r>
            <a:endParaRPr lang="fr-FR" sz="4800" dirty="0">
              <a:solidFill>
                <a:srgbClr val="465562">
                  <a:lumMod val="75000"/>
                </a:srgbClr>
              </a:solidFill>
              <a:latin typeface="Euphemia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4055A48-FE50-4646-889B-2C21AF077A66}"/>
              </a:ext>
            </a:extLst>
          </p:cNvPr>
          <p:cNvSpPr txBox="1"/>
          <p:nvPr/>
        </p:nvSpPr>
        <p:spPr>
          <a:xfrm>
            <a:off x="3158970" y="4475990"/>
            <a:ext cx="3510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 smtClean="0"/>
              <a:t>Euridis</a:t>
            </a:r>
            <a:r>
              <a:rPr lang="fr-FR" sz="3600" b="1" dirty="0" smtClean="0"/>
              <a:t> Business </a:t>
            </a:r>
            <a:r>
              <a:rPr lang="fr-FR" sz="3600" b="1" dirty="0" err="1" smtClean="0"/>
              <a:t>School</a:t>
            </a:r>
            <a:endParaRPr lang="fr-FR" sz="36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52736" y="6108171"/>
            <a:ext cx="5184576" cy="233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399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/>
            <a:r>
              <a:rPr lang="fr-FR" sz="3200" u="sng" dirty="0" smtClean="0">
                <a:hlinkClick r:id="rId3"/>
              </a:rPr>
              <a:t>t.gatines@euridis.net</a:t>
            </a:r>
            <a:endParaRPr lang="fr-FR" sz="3200" dirty="0" smtClean="0"/>
          </a:p>
          <a:p>
            <a:pPr marL="0" indent="0" algn="l">
              <a:spcBef>
                <a:spcPts val="0"/>
              </a:spcBef>
              <a:buNone/>
            </a:pPr>
            <a:endParaRPr lang="fr-FR" sz="3200" b="0" i="0" cap="none" dirty="0">
              <a:solidFill>
                <a:srgbClr val="465562"/>
              </a:solidFill>
            </a:endParaRPr>
          </a:p>
        </p:txBody>
      </p:sp>
      <p:pic>
        <p:nvPicPr>
          <p:cNvPr id="34818" name="Picture 2" descr="Image associÃ©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308" y="1311217"/>
            <a:ext cx="1701063" cy="3276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200815_0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60375" y="-768350"/>
            <a:ext cx="7778750" cy="10680700"/>
          </a:xfrm>
          <a:prstGeom prst="rect">
            <a:avLst/>
          </a:prstGeom>
          <a:noFill/>
        </p:spPr>
      </p:pic>
      <p:pic>
        <p:nvPicPr>
          <p:cNvPr id="1027" name="Picture 3" descr="C:\Users\Utilisateur\Documents\IMG_20200815_0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31440" y="-1044624"/>
            <a:ext cx="7778750" cy="10680700"/>
          </a:xfrm>
          <a:prstGeom prst="rect">
            <a:avLst/>
          </a:prstGeom>
          <a:noFill/>
        </p:spPr>
      </p:pic>
      <p:pic>
        <p:nvPicPr>
          <p:cNvPr id="1028" name="Picture 4" descr="C:\Users\Utilisateur\Documents\IMG_20200815_0002.jpg"/>
          <p:cNvPicPr>
            <a:picLocks noChangeAspect="1" noChangeArrowheads="1"/>
          </p:cNvPicPr>
          <p:nvPr/>
        </p:nvPicPr>
        <p:blipFill>
          <a:blip r:embed="rId3" cstate="print"/>
          <a:srcRect t="3481" r="41669" b="39887"/>
          <a:stretch>
            <a:fillRect/>
          </a:stretch>
        </p:blipFill>
        <p:spPr bwMode="auto">
          <a:xfrm>
            <a:off x="-460375" y="-396553"/>
            <a:ext cx="7318375" cy="97558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200815_0003.jpg"/>
          <p:cNvPicPr>
            <a:picLocks noChangeAspect="1" noChangeArrowheads="1"/>
          </p:cNvPicPr>
          <p:nvPr/>
        </p:nvPicPr>
        <p:blipFill>
          <a:blip r:embed="rId2" cstate="print"/>
          <a:srcRect l="2777" t="4045" r="40755" b="39323"/>
          <a:stretch>
            <a:fillRect/>
          </a:stretch>
        </p:blipFill>
        <p:spPr bwMode="auto">
          <a:xfrm>
            <a:off x="0" y="257439"/>
            <a:ext cx="6453336" cy="88865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10</Words>
  <Application>Microsoft Office PowerPoint</Application>
  <PresentationFormat>Affichage à l'écran (4:3)</PresentationFormat>
  <Paragraphs>6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BTS NDRC Année 2  CEJM</vt:lpstr>
      <vt:lpstr>Diapositive 2</vt:lpstr>
      <vt:lpstr>Diapositive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43</cp:revision>
  <dcterms:created xsi:type="dcterms:W3CDTF">2019-11-03T06:12:26Z</dcterms:created>
  <dcterms:modified xsi:type="dcterms:W3CDTF">2020-08-15T16:47:33Z</dcterms:modified>
</cp:coreProperties>
</file>