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2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5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9432" y="-828600"/>
            <a:ext cx="7778750" cy="10680700"/>
          </a:xfrm>
          <a:prstGeom prst="rect">
            <a:avLst/>
          </a:prstGeom>
          <a:noFill/>
        </p:spPr>
      </p:pic>
      <p:pic>
        <p:nvPicPr>
          <p:cNvPr id="2" name="Picture 2" descr="C:\Users\Utilisateur\Documents\IMG_20200815_0004.jpg"/>
          <p:cNvPicPr>
            <a:picLocks noChangeAspect="1" noChangeArrowheads="1"/>
          </p:cNvPicPr>
          <p:nvPr/>
        </p:nvPicPr>
        <p:blipFill>
          <a:blip r:embed="rId3" cstate="print"/>
          <a:srcRect t="2133" r="40743" b="39212"/>
          <a:stretch>
            <a:fillRect/>
          </a:stretch>
        </p:blipFill>
        <p:spPr bwMode="auto">
          <a:xfrm>
            <a:off x="-387424" y="-756592"/>
            <a:ext cx="7576460" cy="10657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05.jpg"/>
          <p:cNvPicPr>
            <a:picLocks noChangeAspect="1" noChangeArrowheads="1"/>
          </p:cNvPicPr>
          <p:nvPr/>
        </p:nvPicPr>
        <p:blipFill>
          <a:blip r:embed="rId2" cstate="print"/>
          <a:srcRect l="3703" t="4045" r="39817" b="39323"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</Words>
  <Application>Microsoft Office PowerPoint</Application>
  <PresentationFormat>Affichage à l'écran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BTS NDRC Année 2  CEJM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46</cp:revision>
  <dcterms:created xsi:type="dcterms:W3CDTF">2019-11-03T06:12:26Z</dcterms:created>
  <dcterms:modified xsi:type="dcterms:W3CDTF">2020-08-15T16:59:28Z</dcterms:modified>
</cp:coreProperties>
</file>