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3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56" d="100"/>
          <a:sy n="56" d="100"/>
        </p:scale>
        <p:origin x="-196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815_0011.jpg"/>
          <p:cNvPicPr>
            <a:picLocks noChangeAspect="1" noChangeArrowheads="1"/>
          </p:cNvPicPr>
          <p:nvPr/>
        </p:nvPicPr>
        <p:blipFill>
          <a:blip r:embed="rId2" cstate="print"/>
          <a:srcRect l="2789" t="4155" r="40743" b="39213"/>
          <a:stretch>
            <a:fillRect/>
          </a:stretch>
        </p:blipFill>
        <p:spPr bwMode="auto">
          <a:xfrm>
            <a:off x="44624" y="318888"/>
            <a:ext cx="6813376" cy="8825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12.jpg"/>
          <p:cNvPicPr>
            <a:picLocks noChangeAspect="1" noChangeArrowheads="1"/>
          </p:cNvPicPr>
          <p:nvPr/>
        </p:nvPicPr>
        <p:blipFill>
          <a:blip r:embed="rId2" cstate="print"/>
          <a:srcRect l="3715" t="3481" r="41669" b="39887"/>
          <a:stretch>
            <a:fillRect/>
          </a:stretch>
        </p:blipFill>
        <p:spPr bwMode="auto">
          <a:xfrm>
            <a:off x="0" y="53735"/>
            <a:ext cx="6858000" cy="89827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5_0013.jpg"/>
          <p:cNvPicPr>
            <a:picLocks noChangeAspect="1" noChangeArrowheads="1"/>
          </p:cNvPicPr>
          <p:nvPr/>
        </p:nvPicPr>
        <p:blipFill>
          <a:blip r:embed="rId2" cstate="print"/>
          <a:srcRect l="5918" t="3481" r="39817" b="39887"/>
          <a:stretch>
            <a:fillRect/>
          </a:stretch>
        </p:blipFill>
        <p:spPr bwMode="auto">
          <a:xfrm>
            <a:off x="0" y="309334"/>
            <a:ext cx="6669360" cy="88346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53</cp:revision>
  <dcterms:created xsi:type="dcterms:W3CDTF">2019-11-03T06:12:26Z</dcterms:created>
  <dcterms:modified xsi:type="dcterms:W3CDTF">2020-08-15T17:30:53Z</dcterms:modified>
</cp:coreProperties>
</file>