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59" r:id="rId3"/>
    <p:sldId id="262" r:id="rId4"/>
    <p:sldId id="263" r:id="rId5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41" autoAdjust="0"/>
  </p:normalViewPr>
  <p:slideViewPr>
    <p:cSldViewPr>
      <p:cViewPr varScale="1">
        <p:scale>
          <a:sx n="56" d="100"/>
          <a:sy n="56" d="100"/>
        </p:scale>
        <p:origin x="-1962" y="-29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06DAD-2341-4CAB-BDE2-5733DB1460F7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050AD-7393-4FF9-BDF4-92BB3F3AAF8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B359B-4962-428A-841F-8D15BE8F0A2F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8"/>
            <a:ext cx="1543050" cy="780203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514850" cy="780203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21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71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9" y="364070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2" y="1913470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.gatines@euridis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4934" y="-612576"/>
            <a:ext cx="3888432" cy="533648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  <a:t>BTS NDRC</a:t>
            </a:r>
            <a:b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</a:br>
            <a: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  <a:t>Année 2 </a:t>
            </a:r>
            <a:b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</a:br>
            <a: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  <a:t>CEJM</a:t>
            </a:r>
            <a:endParaRPr lang="fr-FR" sz="4800" dirty="0">
              <a:solidFill>
                <a:srgbClr val="465562">
                  <a:lumMod val="75000"/>
                </a:srgbClr>
              </a:solidFill>
              <a:latin typeface="Euphemia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F4055A48-FE50-4646-889B-2C21AF077A66}"/>
              </a:ext>
            </a:extLst>
          </p:cNvPr>
          <p:cNvSpPr txBox="1"/>
          <p:nvPr/>
        </p:nvSpPr>
        <p:spPr>
          <a:xfrm>
            <a:off x="3158970" y="4475990"/>
            <a:ext cx="3510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err="1" smtClean="0"/>
              <a:t>Euridis</a:t>
            </a:r>
            <a:r>
              <a:rPr lang="fr-FR" sz="3600" b="1" dirty="0" smtClean="0"/>
              <a:t> Business </a:t>
            </a:r>
            <a:r>
              <a:rPr lang="fr-FR" sz="3600" b="1" dirty="0" err="1" smtClean="0"/>
              <a:t>School</a:t>
            </a:r>
            <a:endParaRPr lang="fr-FR" sz="3600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73A8BC5-D120-4A56-B445-DE54016B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52736" y="6108171"/>
            <a:ext cx="5184576" cy="233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12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399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3200" b="1" cap="none" dirty="0" smtClean="0">
                <a:solidFill>
                  <a:srgbClr val="465562"/>
                </a:solidFill>
              </a:rPr>
              <a:t>Thierry GATINES</a:t>
            </a:r>
            <a:endParaRPr lang="fr-FR" sz="3200" b="1" cap="none" dirty="0">
              <a:solidFill>
                <a:srgbClr val="465562"/>
              </a:solidFill>
            </a:endParaRPr>
          </a:p>
          <a:p>
            <a:pPr algn="ctr"/>
            <a:r>
              <a:rPr lang="fr-FR" sz="3200" u="sng" dirty="0" smtClean="0">
                <a:hlinkClick r:id="rId3"/>
              </a:rPr>
              <a:t>t.gatines@euridis.net</a:t>
            </a:r>
            <a:endParaRPr lang="fr-FR" sz="3200" dirty="0" smtClean="0"/>
          </a:p>
          <a:p>
            <a:pPr marL="0" indent="0" algn="l">
              <a:spcBef>
                <a:spcPts val="0"/>
              </a:spcBef>
              <a:buNone/>
            </a:pPr>
            <a:endParaRPr lang="fr-FR" sz="3200" b="0" i="0" cap="none" dirty="0">
              <a:solidFill>
                <a:srgbClr val="465562"/>
              </a:solidFill>
            </a:endParaRPr>
          </a:p>
        </p:txBody>
      </p:sp>
      <p:pic>
        <p:nvPicPr>
          <p:cNvPr id="34818" name="Picture 2" descr="Image associÃ©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308" y="1311217"/>
            <a:ext cx="1701063" cy="3276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06761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ilisateur\Documents\IMG_20200815_0014.jpg"/>
          <p:cNvPicPr>
            <a:picLocks noChangeAspect="1" noChangeArrowheads="1"/>
          </p:cNvPicPr>
          <p:nvPr/>
        </p:nvPicPr>
        <p:blipFill>
          <a:blip r:embed="rId2" cstate="print"/>
          <a:srcRect l="2789" t="3481" r="40743" b="42584"/>
          <a:stretch>
            <a:fillRect/>
          </a:stretch>
        </p:blipFill>
        <p:spPr bwMode="auto">
          <a:xfrm>
            <a:off x="0" y="251521"/>
            <a:ext cx="6858000" cy="88924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tilisateur\Documents\IMG_20200815_0015.jpg"/>
          <p:cNvPicPr>
            <a:picLocks noChangeAspect="1" noChangeArrowheads="1"/>
          </p:cNvPicPr>
          <p:nvPr/>
        </p:nvPicPr>
        <p:blipFill>
          <a:blip r:embed="rId2" cstate="print"/>
          <a:srcRect l="5918" t="4155" r="39817" b="39887"/>
          <a:stretch>
            <a:fillRect/>
          </a:stretch>
        </p:blipFill>
        <p:spPr bwMode="auto">
          <a:xfrm>
            <a:off x="0" y="-100821"/>
            <a:ext cx="6858000" cy="91373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tilisateur\Documents\IMG_20200815_0016.jpg"/>
          <p:cNvPicPr>
            <a:picLocks noChangeAspect="1" noChangeArrowheads="1"/>
          </p:cNvPicPr>
          <p:nvPr/>
        </p:nvPicPr>
        <p:blipFill>
          <a:blip r:embed="rId2" cstate="print"/>
          <a:srcRect l="3715" t="4155" r="40743" b="41910"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10</Words>
  <Application>Microsoft Office PowerPoint</Application>
  <PresentationFormat>Affichage à l'écran (4:3)</PresentationFormat>
  <Paragraphs>6</Paragraphs>
  <Slides>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BTS NDRC Année 2  CEJM</vt:lpstr>
      <vt:lpstr>Diapositive 2</vt:lpstr>
      <vt:lpstr>Diapositive 3</vt:lpstr>
      <vt:lpstr>Diapositive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BTS TERTAIRES TRONC COMMUN</dc:title>
  <dc:creator>HP</dc:creator>
  <cp:lastModifiedBy>HP</cp:lastModifiedBy>
  <cp:revision>56</cp:revision>
  <dcterms:created xsi:type="dcterms:W3CDTF">2019-11-03T06:12:26Z</dcterms:created>
  <dcterms:modified xsi:type="dcterms:W3CDTF">2020-08-15T17:36:43Z</dcterms:modified>
</cp:coreProperties>
</file>