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2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56" d="100"/>
          <a:sy n="56" d="100"/>
        </p:scale>
        <p:origin x="-196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815_0017.jpg"/>
          <p:cNvPicPr>
            <a:picLocks noChangeAspect="1" noChangeArrowheads="1"/>
          </p:cNvPicPr>
          <p:nvPr/>
        </p:nvPicPr>
        <p:blipFill>
          <a:blip r:embed="rId2" cstate="print"/>
          <a:srcRect l="2789" t="3481" r="39817" b="39887"/>
          <a:stretch>
            <a:fillRect/>
          </a:stretch>
        </p:blipFill>
        <p:spPr bwMode="auto">
          <a:xfrm>
            <a:off x="0" y="1"/>
            <a:ext cx="6858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5_0018.jpg"/>
          <p:cNvPicPr>
            <a:picLocks noChangeAspect="1" noChangeArrowheads="1"/>
          </p:cNvPicPr>
          <p:nvPr/>
        </p:nvPicPr>
        <p:blipFill>
          <a:blip r:embed="rId2" cstate="print"/>
          <a:srcRect l="2789" t="3481" r="42594" b="39213"/>
          <a:stretch>
            <a:fillRect/>
          </a:stretch>
        </p:blipFill>
        <p:spPr bwMode="auto">
          <a:xfrm>
            <a:off x="0" y="50538"/>
            <a:ext cx="6669360" cy="8985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</Words>
  <Application>Microsoft Office PowerPoint</Application>
  <PresentationFormat>Affichage à l'écran (4:3)</PresentationFormat>
  <Paragraphs>6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BTS NDRC Année 2  CEJM</vt:lpstr>
      <vt:lpstr>Diapositive 2</vt:lpstr>
      <vt:lpstr>Diapositive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57</cp:revision>
  <dcterms:created xsi:type="dcterms:W3CDTF">2019-11-03T06:12:26Z</dcterms:created>
  <dcterms:modified xsi:type="dcterms:W3CDTF">2020-08-15T17:41:49Z</dcterms:modified>
</cp:coreProperties>
</file>