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9" r:id="rId3"/>
    <p:sldId id="262" r:id="rId4"/>
    <p:sldId id="263" r:id="rId5"/>
    <p:sldId id="264" r:id="rId6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5_0022.jpg"/>
          <p:cNvPicPr>
            <a:picLocks noChangeAspect="1" noChangeArrowheads="1"/>
          </p:cNvPicPr>
          <p:nvPr/>
        </p:nvPicPr>
        <p:blipFill>
          <a:blip r:embed="rId2" cstate="print"/>
          <a:srcRect l="2789" t="3481" r="41669" b="39887"/>
          <a:stretch>
            <a:fillRect/>
          </a:stretch>
        </p:blipFill>
        <p:spPr bwMode="auto">
          <a:xfrm>
            <a:off x="0" y="73834"/>
            <a:ext cx="6858000" cy="9034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23.jpg"/>
          <p:cNvPicPr>
            <a:picLocks noChangeAspect="1" noChangeArrowheads="1"/>
          </p:cNvPicPr>
          <p:nvPr/>
        </p:nvPicPr>
        <p:blipFill>
          <a:blip r:embed="rId2" cstate="print"/>
          <a:srcRect l="5918" t="4155" r="39817" b="40561"/>
          <a:stretch>
            <a:fillRect/>
          </a:stretch>
        </p:blipFill>
        <p:spPr bwMode="auto">
          <a:xfrm>
            <a:off x="0" y="16043"/>
            <a:ext cx="6858000" cy="9127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24.jpg"/>
          <p:cNvPicPr>
            <a:picLocks noChangeAspect="1" noChangeArrowheads="1"/>
          </p:cNvPicPr>
          <p:nvPr/>
        </p:nvPicPr>
        <p:blipFill>
          <a:blip r:embed="rId2" cstate="print"/>
          <a:srcRect l="2789" t="3481" r="41669" b="39213"/>
          <a:stretch>
            <a:fillRect/>
          </a:stretch>
        </p:blipFill>
        <p:spPr bwMode="auto">
          <a:xfrm>
            <a:off x="0" y="-100237"/>
            <a:ext cx="6858000" cy="9244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tilisateur\Documents\IMG_20200815_0025.jpg"/>
          <p:cNvPicPr>
            <a:picLocks noChangeAspect="1" noChangeArrowheads="1"/>
          </p:cNvPicPr>
          <p:nvPr/>
        </p:nvPicPr>
        <p:blipFill>
          <a:blip r:embed="rId2" cstate="print"/>
          <a:srcRect l="5918" t="3481" r="40743" b="39213"/>
          <a:stretch>
            <a:fillRect/>
          </a:stretch>
        </p:blipFill>
        <p:spPr bwMode="auto">
          <a:xfrm>
            <a:off x="0" y="-57218"/>
            <a:ext cx="6858000" cy="9201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</Words>
  <Application>Microsoft Office PowerPoint</Application>
  <PresentationFormat>Affichage à l'écran (4:3)</PresentationFormat>
  <Paragraphs>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BTS NDRC Année 2  CEJM</vt:lpstr>
      <vt:lpstr>Diapositive 2</vt:lpstr>
      <vt:lpstr>Diapositive 3</vt:lpstr>
      <vt:lpstr>Diapositive 4</vt:lpstr>
      <vt:lpstr>Diapositive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63</cp:revision>
  <dcterms:created xsi:type="dcterms:W3CDTF">2019-11-03T06:12:26Z</dcterms:created>
  <dcterms:modified xsi:type="dcterms:W3CDTF">2020-08-15T18:12:43Z</dcterms:modified>
</cp:coreProperties>
</file>