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41" autoAdjust="0"/>
  </p:normalViewPr>
  <p:slideViewPr>
    <p:cSldViewPr>
      <p:cViewPr varScale="1">
        <p:scale>
          <a:sx n="52" d="100"/>
          <a:sy n="52" d="100"/>
        </p:scale>
        <p:origin x="229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28/01/2022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28/01/2022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28/01/2022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28/01/2022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28/01/2022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28/01/2022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28/01/2022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28/01/2022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28/01/2022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28/01/2022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28/01/2022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28/01/2022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28/01/2022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200816_0005.jpg"/>
          <p:cNvPicPr>
            <a:picLocks noChangeAspect="1" noChangeArrowheads="1"/>
          </p:cNvPicPr>
          <p:nvPr/>
        </p:nvPicPr>
        <p:blipFill>
          <a:blip r:embed="rId2" cstate="print"/>
          <a:srcRect l="1864" t="2807" r="41841" b="41910"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200816_0006.jpg"/>
          <p:cNvPicPr>
            <a:picLocks noChangeAspect="1" noChangeArrowheads="1"/>
          </p:cNvPicPr>
          <p:nvPr/>
        </p:nvPicPr>
        <p:blipFill>
          <a:blip r:embed="rId2" cstate="print"/>
          <a:srcRect l="5918" t="4155" r="38892" b="39887"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tilisateur\Documents\IMG_20200816_0007.jpg"/>
          <p:cNvPicPr>
            <a:picLocks noChangeAspect="1" noChangeArrowheads="1"/>
          </p:cNvPicPr>
          <p:nvPr/>
        </p:nvPicPr>
        <p:blipFill>
          <a:blip r:embed="rId2" cstate="print"/>
          <a:srcRect l="3715" t="4155" r="41669" b="41236"/>
          <a:stretch>
            <a:fillRect/>
          </a:stretch>
        </p:blipFill>
        <p:spPr bwMode="auto">
          <a:xfrm>
            <a:off x="0" y="185477"/>
            <a:ext cx="6858000" cy="89585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RODAMEL Anita</cp:lastModifiedBy>
  <cp:revision>67</cp:revision>
  <dcterms:created xsi:type="dcterms:W3CDTF">2019-11-03T06:12:26Z</dcterms:created>
  <dcterms:modified xsi:type="dcterms:W3CDTF">2022-01-28T12:16:42Z</dcterms:modified>
</cp:coreProperties>
</file>