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 varScale="1">
        <p:scale>
          <a:sx n="56" d="100"/>
          <a:sy n="56" d="100"/>
        </p:scale>
        <p:origin x="-196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gatines@euridi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934" y="-612576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BTS NDRC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Année 2 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CEJM</a:t>
            </a: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4055A48-FE50-4646-889B-2C21AF077A66}"/>
              </a:ext>
            </a:extLst>
          </p:cNvPr>
          <p:cNvSpPr txBox="1"/>
          <p:nvPr/>
        </p:nvSpPr>
        <p:spPr>
          <a:xfrm>
            <a:off x="3158970" y="4475990"/>
            <a:ext cx="3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Euridis</a:t>
            </a:r>
            <a:r>
              <a:rPr lang="fr-FR" sz="3600" b="1" dirty="0" smtClean="0"/>
              <a:t> Business </a:t>
            </a:r>
            <a:r>
              <a:rPr lang="fr-FR" sz="3600" b="1" dirty="0" err="1" smtClean="0"/>
              <a:t>School</a:t>
            </a:r>
            <a:endParaRPr lang="fr-FR" sz="36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2736" y="6108171"/>
            <a:ext cx="5184576" cy="233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/>
            <a:r>
              <a:rPr lang="fr-FR" sz="3200" u="sng" dirty="0" smtClean="0">
                <a:hlinkClick r:id="rId3"/>
              </a:rPr>
              <a:t>t.gatines@euridis.net</a:t>
            </a:r>
            <a:endParaRPr lang="fr-FR" sz="3200" dirty="0" smtClean="0"/>
          </a:p>
          <a:p>
            <a:pPr marL="0" indent="0" algn="l">
              <a:spcBef>
                <a:spcPts val="0"/>
              </a:spcBef>
              <a:buNone/>
            </a:pPr>
            <a:endParaRPr lang="fr-FR" sz="3200" b="0" i="0" cap="none" dirty="0">
              <a:solidFill>
                <a:srgbClr val="465562"/>
              </a:solidFill>
            </a:endParaRPr>
          </a:p>
        </p:txBody>
      </p:sp>
      <p:pic>
        <p:nvPicPr>
          <p:cNvPr id="34818" name="Picture 2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308" y="1311217"/>
            <a:ext cx="1701063" cy="327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6_0008.jpg"/>
          <p:cNvPicPr>
            <a:picLocks noChangeAspect="1" noChangeArrowheads="1"/>
          </p:cNvPicPr>
          <p:nvPr/>
        </p:nvPicPr>
        <p:blipFill>
          <a:blip r:embed="rId2" cstate="print"/>
          <a:srcRect l="2789" t="4155" r="39817" b="41910"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6_0009.jpg"/>
          <p:cNvPicPr>
            <a:picLocks noChangeAspect="1" noChangeArrowheads="1"/>
          </p:cNvPicPr>
          <p:nvPr/>
        </p:nvPicPr>
        <p:blipFill>
          <a:blip r:embed="rId2" cstate="print"/>
          <a:srcRect l="2789" t="3481" r="41669" b="43258"/>
          <a:stretch>
            <a:fillRect/>
          </a:stretch>
        </p:blipFill>
        <p:spPr bwMode="auto">
          <a:xfrm>
            <a:off x="0" y="114300"/>
            <a:ext cx="6858000" cy="902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6_0010.jpg"/>
          <p:cNvPicPr>
            <a:picLocks noChangeAspect="1" noChangeArrowheads="1"/>
          </p:cNvPicPr>
          <p:nvPr/>
        </p:nvPicPr>
        <p:blipFill>
          <a:blip r:embed="rId2" cstate="print"/>
          <a:srcRect l="3715" t="4829" r="40743" b="41910"/>
          <a:stretch>
            <a:fillRect/>
          </a:stretch>
        </p:blipFill>
        <p:spPr bwMode="auto">
          <a:xfrm>
            <a:off x="-1" y="323528"/>
            <a:ext cx="6699093" cy="8820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</Words>
  <Application>Microsoft Office PowerPoint</Application>
  <PresentationFormat>Affichage à l'écran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BTS NDRC Année 2  CEJM</vt:lpstr>
      <vt:lpstr>Diapositive 2</vt:lpstr>
      <vt:lpstr>Diapositive 3</vt:lpstr>
      <vt:lpstr>Diapositive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67</cp:revision>
  <dcterms:created xsi:type="dcterms:W3CDTF">2019-11-03T06:12:26Z</dcterms:created>
  <dcterms:modified xsi:type="dcterms:W3CDTF">2020-08-16T14:25:27Z</dcterms:modified>
</cp:coreProperties>
</file>