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atrick Hand"/>
      <p:regular r:id="rId14"/>
    </p:embeddedFont>
    <p:embeddedFont>
      <p:font typeface="Secular One"/>
      <p:regular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Fira Sans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02E4CF-E468-4C07-9041-C4566E4CD262}">
  <a:tblStyle styleId="{FA02E4CF-E468-4C07-9041-C4566E4CD2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italic.fntdata"/><Relationship Id="rId30" Type="http://schemas.openxmlformats.org/officeDocument/2006/relationships/font" Target="fonts/FiraSans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font" Target="fonts/SecularOne-regular.fntdata"/><Relationship Id="rId14" Type="http://schemas.openxmlformats.org/officeDocument/2006/relationships/font" Target="fonts/PatrickHand-regular.fntdata"/><Relationship Id="rId36" Type="http://schemas.openxmlformats.org/officeDocument/2006/relationships/font" Target="fonts/OpenSans-bold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fa73321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fa73321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fa733211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fa733211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fa733211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fa733211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fa733211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fa733211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fa733211f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fa733211f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fa733211f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fa733211f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fa733211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fa733211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fa733211f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fa733211f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73150" y="3746350"/>
            <a:ext cx="40509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178282">
            <a:off x="-692430" y="498283"/>
            <a:ext cx="5024607" cy="4505639"/>
          </a:xfrm>
          <a:custGeom>
            <a:rect b="b" l="l" r="r" t="t"/>
            <a:pathLst>
              <a:path extrusionOk="0" h="14192" w="20786">
                <a:moveTo>
                  <a:pt x="9769" y="1"/>
                </a:moveTo>
                <a:cubicBezTo>
                  <a:pt x="8018" y="1"/>
                  <a:pt x="6151" y="221"/>
                  <a:pt x="4355" y="576"/>
                </a:cubicBezTo>
                <a:cubicBezTo>
                  <a:pt x="0" y="1441"/>
                  <a:pt x="7629" y="12658"/>
                  <a:pt x="9088" y="13660"/>
                </a:cubicBezTo>
                <a:cubicBezTo>
                  <a:pt x="9605" y="14012"/>
                  <a:pt x="10182" y="14192"/>
                  <a:pt x="10841" y="14192"/>
                </a:cubicBezTo>
                <a:cubicBezTo>
                  <a:pt x="12364" y="14192"/>
                  <a:pt x="14322" y="13230"/>
                  <a:pt x="16979" y="11211"/>
                </a:cubicBezTo>
                <a:cubicBezTo>
                  <a:pt x="20786" y="8318"/>
                  <a:pt x="18846" y="3774"/>
                  <a:pt x="15989" y="1578"/>
                </a:cubicBezTo>
                <a:cubicBezTo>
                  <a:pt x="14514" y="446"/>
                  <a:pt x="12259" y="1"/>
                  <a:pt x="9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66900" y="1101674"/>
            <a:ext cx="8810193" cy="2754155"/>
          </a:xfrm>
          <a:custGeom>
            <a:rect b="b" l="l" r="r" t="t"/>
            <a:pathLst>
              <a:path extrusionOk="0" h="22839" w="29898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1344250" y="1747950"/>
            <a:ext cx="64554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2340850" y="2908375"/>
            <a:ext cx="44622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57825" y="143075"/>
            <a:ext cx="8228089" cy="4857349"/>
          </a:xfrm>
          <a:custGeom>
            <a:rect b="b" l="l" r="r" t="t"/>
            <a:pathLst>
              <a:path extrusionOk="0" h="22650" w="26063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520350" y="22671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3"/>
          <p:cNvSpPr txBox="1"/>
          <p:nvPr>
            <p:ph idx="2" type="title"/>
          </p:nvPr>
        </p:nvSpPr>
        <p:spPr>
          <a:xfrm>
            <a:off x="863213" y="1833700"/>
            <a:ext cx="36306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3" type="title"/>
          </p:nvPr>
        </p:nvSpPr>
        <p:spPr>
          <a:xfrm>
            <a:off x="1520387" y="1309011"/>
            <a:ext cx="2316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4" type="subTitle"/>
          </p:nvPr>
        </p:nvSpPr>
        <p:spPr>
          <a:xfrm>
            <a:off x="5307421" y="2313342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5" type="title"/>
          </p:nvPr>
        </p:nvSpPr>
        <p:spPr>
          <a:xfrm>
            <a:off x="4650237" y="1833700"/>
            <a:ext cx="36306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6" type="title"/>
          </p:nvPr>
        </p:nvSpPr>
        <p:spPr>
          <a:xfrm>
            <a:off x="5307408" y="1308948"/>
            <a:ext cx="2316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7" type="subTitle"/>
          </p:nvPr>
        </p:nvSpPr>
        <p:spPr>
          <a:xfrm>
            <a:off x="1520350" y="39047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3"/>
          <p:cNvSpPr txBox="1"/>
          <p:nvPr>
            <p:ph idx="8" type="title"/>
          </p:nvPr>
        </p:nvSpPr>
        <p:spPr>
          <a:xfrm>
            <a:off x="863163" y="3471225"/>
            <a:ext cx="36306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9" type="title"/>
          </p:nvPr>
        </p:nvSpPr>
        <p:spPr>
          <a:xfrm>
            <a:off x="1520362" y="2946489"/>
            <a:ext cx="2316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3" type="subTitle"/>
          </p:nvPr>
        </p:nvSpPr>
        <p:spPr>
          <a:xfrm>
            <a:off x="5307396" y="39047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13"/>
          <p:cNvSpPr txBox="1"/>
          <p:nvPr>
            <p:ph idx="14" type="title"/>
          </p:nvPr>
        </p:nvSpPr>
        <p:spPr>
          <a:xfrm>
            <a:off x="4650215" y="3471225"/>
            <a:ext cx="36306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5" type="title"/>
          </p:nvPr>
        </p:nvSpPr>
        <p:spPr>
          <a:xfrm>
            <a:off x="5307408" y="2946489"/>
            <a:ext cx="2316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7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-5400000">
            <a:off x="2904661" y="-1123119"/>
            <a:ext cx="3362208" cy="9171030"/>
          </a:xfrm>
          <a:custGeom>
            <a:rect b="b" l="l" r="r" t="t"/>
            <a:pathLst>
              <a:path extrusionOk="0" h="17234" w="15099">
                <a:moveTo>
                  <a:pt x="0" y="0"/>
                </a:moveTo>
                <a:lnTo>
                  <a:pt x="0" y="17197"/>
                </a:lnTo>
                <a:lnTo>
                  <a:pt x="13915" y="17234"/>
                </a:lnTo>
                <a:cubicBezTo>
                  <a:pt x="13915" y="17234"/>
                  <a:pt x="14995" y="15688"/>
                  <a:pt x="15049" y="12266"/>
                </a:cubicBezTo>
                <a:cubicBezTo>
                  <a:pt x="15098" y="6564"/>
                  <a:pt x="11816" y="0"/>
                  <a:pt x="118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1007076" y="313750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4"/>
          <p:cNvSpPr txBox="1"/>
          <p:nvPr>
            <p:ph idx="2" type="title"/>
          </p:nvPr>
        </p:nvSpPr>
        <p:spPr>
          <a:xfrm>
            <a:off x="1007075" y="2708000"/>
            <a:ext cx="18597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6314181" y="313750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idx="4" type="title"/>
          </p:nvPr>
        </p:nvSpPr>
        <p:spPr>
          <a:xfrm>
            <a:off x="6314176" y="2708000"/>
            <a:ext cx="18597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5" type="subTitle"/>
          </p:nvPr>
        </p:nvSpPr>
        <p:spPr>
          <a:xfrm>
            <a:off x="3642153" y="313750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4"/>
          <p:cNvSpPr txBox="1"/>
          <p:nvPr>
            <p:ph idx="6" type="title"/>
          </p:nvPr>
        </p:nvSpPr>
        <p:spPr>
          <a:xfrm>
            <a:off x="3642146" y="2708000"/>
            <a:ext cx="18597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 rot="-5400000">
            <a:off x="4092647" y="22828"/>
            <a:ext cx="5199283" cy="5057677"/>
          </a:xfrm>
          <a:custGeom>
            <a:rect b="b" l="l" r="r" t="t"/>
            <a:pathLst>
              <a:path extrusionOk="0" h="5440" w="10086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720109" y="540000"/>
            <a:ext cx="3852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720000" y="1861075"/>
            <a:ext cx="35130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5494007" cy="5143505"/>
          </a:xfrm>
          <a:custGeom>
            <a:rect b="b" l="l" r="r" t="t"/>
            <a:pathLst>
              <a:path extrusionOk="0" h="12922" w="18368">
                <a:moveTo>
                  <a:pt x="0" y="1"/>
                </a:moveTo>
                <a:lnTo>
                  <a:pt x="0" y="12835"/>
                </a:lnTo>
                <a:lnTo>
                  <a:pt x="15634" y="12922"/>
                </a:lnTo>
                <a:cubicBezTo>
                  <a:pt x="15634" y="12922"/>
                  <a:pt x="18368" y="9896"/>
                  <a:pt x="16286" y="7113"/>
                </a:cubicBezTo>
                <a:cubicBezTo>
                  <a:pt x="14451" y="4639"/>
                  <a:pt x="12884" y="6944"/>
                  <a:pt x="11012" y="3542"/>
                </a:cubicBezTo>
                <a:cubicBezTo>
                  <a:pt x="9759" y="1275"/>
                  <a:pt x="7442" y="1"/>
                  <a:pt x="74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20101" y="2766875"/>
            <a:ext cx="43017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720000" y="3718325"/>
            <a:ext cx="4301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rgbClr val="261B2A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50" y="7225"/>
            <a:ext cx="8042521" cy="5143505"/>
          </a:xfrm>
          <a:custGeom>
            <a:rect b="b" l="l" r="r" t="t"/>
            <a:pathLst>
              <a:path extrusionOk="0" h="12922" w="18368">
                <a:moveTo>
                  <a:pt x="0" y="1"/>
                </a:moveTo>
                <a:lnTo>
                  <a:pt x="0" y="12835"/>
                </a:lnTo>
                <a:lnTo>
                  <a:pt x="15634" y="12922"/>
                </a:lnTo>
                <a:cubicBezTo>
                  <a:pt x="15634" y="12922"/>
                  <a:pt x="18368" y="9896"/>
                  <a:pt x="16286" y="7113"/>
                </a:cubicBezTo>
                <a:cubicBezTo>
                  <a:pt x="14451" y="4639"/>
                  <a:pt x="12884" y="6944"/>
                  <a:pt x="11012" y="3542"/>
                </a:cubicBezTo>
                <a:cubicBezTo>
                  <a:pt x="9759" y="1275"/>
                  <a:pt x="7442" y="1"/>
                  <a:pt x="74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720000" y="3789638"/>
            <a:ext cx="3848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720000" y="933775"/>
            <a:ext cx="42834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166900" y="135925"/>
            <a:ext cx="8810193" cy="4871673"/>
          </a:xfrm>
          <a:custGeom>
            <a:rect b="b" l="l" r="r" t="t"/>
            <a:pathLst>
              <a:path extrusionOk="0" h="22839" w="29898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724125" y="23235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8"/>
          <p:cNvSpPr txBox="1"/>
          <p:nvPr>
            <p:ph idx="2" type="title"/>
          </p:nvPr>
        </p:nvSpPr>
        <p:spPr>
          <a:xfrm>
            <a:off x="937125" y="1891400"/>
            <a:ext cx="1890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3" type="subTitle"/>
          </p:nvPr>
        </p:nvSpPr>
        <p:spPr>
          <a:xfrm>
            <a:off x="3413996" y="23235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8"/>
          <p:cNvSpPr txBox="1"/>
          <p:nvPr>
            <p:ph idx="4" type="title"/>
          </p:nvPr>
        </p:nvSpPr>
        <p:spPr>
          <a:xfrm>
            <a:off x="3627000" y="1891400"/>
            <a:ext cx="1890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5" type="subTitle"/>
          </p:nvPr>
        </p:nvSpPr>
        <p:spPr>
          <a:xfrm>
            <a:off x="6103866" y="23235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8"/>
          <p:cNvSpPr txBox="1"/>
          <p:nvPr>
            <p:ph idx="6" type="title"/>
          </p:nvPr>
        </p:nvSpPr>
        <p:spPr>
          <a:xfrm>
            <a:off x="6316850" y="1891400"/>
            <a:ext cx="1890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7" type="subTitle"/>
          </p:nvPr>
        </p:nvSpPr>
        <p:spPr>
          <a:xfrm>
            <a:off x="724125" y="38849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8"/>
          <p:cNvSpPr txBox="1"/>
          <p:nvPr>
            <p:ph idx="8" type="title"/>
          </p:nvPr>
        </p:nvSpPr>
        <p:spPr>
          <a:xfrm>
            <a:off x="937125" y="3452725"/>
            <a:ext cx="1890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9" type="subTitle"/>
          </p:nvPr>
        </p:nvSpPr>
        <p:spPr>
          <a:xfrm>
            <a:off x="3413996" y="38849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8"/>
          <p:cNvSpPr txBox="1"/>
          <p:nvPr>
            <p:ph idx="13" type="title"/>
          </p:nvPr>
        </p:nvSpPr>
        <p:spPr>
          <a:xfrm>
            <a:off x="3627000" y="3452725"/>
            <a:ext cx="1890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4" type="subTitle"/>
          </p:nvPr>
        </p:nvSpPr>
        <p:spPr>
          <a:xfrm>
            <a:off x="6103866" y="38849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8"/>
          <p:cNvSpPr txBox="1"/>
          <p:nvPr>
            <p:ph idx="15" type="title"/>
          </p:nvPr>
        </p:nvSpPr>
        <p:spPr>
          <a:xfrm>
            <a:off x="6316850" y="3452725"/>
            <a:ext cx="1890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51150" y="151075"/>
            <a:ext cx="9041678" cy="4841411"/>
          </a:xfrm>
          <a:custGeom>
            <a:rect b="b" l="l" r="r" t="t"/>
            <a:pathLst>
              <a:path extrusionOk="0" h="22839" w="29898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 rot="4849900">
            <a:off x="2823308" y="-577668"/>
            <a:ext cx="4425355" cy="6941137"/>
          </a:xfrm>
          <a:custGeom>
            <a:rect b="b" l="l" r="r" t="t"/>
            <a:pathLst>
              <a:path extrusionOk="0" h="2718" w="2903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9900000">
            <a:off x="-2114793" y="-1643107"/>
            <a:ext cx="4536639" cy="4247538"/>
          </a:xfrm>
          <a:custGeom>
            <a:rect b="b" l="l" r="r" t="t"/>
            <a:pathLst>
              <a:path extrusionOk="0" h="2718" w="2903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 flipH="1" rot="-802868">
            <a:off x="2973426" y="2845354"/>
            <a:ext cx="6566370" cy="3437892"/>
          </a:xfrm>
          <a:custGeom>
            <a:rect b="b" l="l" r="r" t="t"/>
            <a:pathLst>
              <a:path extrusionOk="0" h="1998" w="2442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2371500"/>
            <a:ext cx="40668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20000" y="2878650"/>
            <a:ext cx="40668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254350" y="1580400"/>
            <a:ext cx="998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1"/>
          <p:cNvSpPr/>
          <p:nvPr/>
        </p:nvSpPr>
        <p:spPr>
          <a:xfrm>
            <a:off x="0" y="4056150"/>
            <a:ext cx="9144014" cy="1087349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0800000">
            <a:off x="15" y="2303481"/>
            <a:ext cx="9185310" cy="2840020"/>
          </a:xfrm>
          <a:custGeom>
            <a:rect b="b" l="l" r="r" t="t"/>
            <a:pathLst>
              <a:path extrusionOk="0" h="4473" w="12333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2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66900" y="135925"/>
            <a:ext cx="8977099" cy="4878125"/>
          </a:xfrm>
          <a:custGeom>
            <a:rect b="b" l="l" r="r" t="t"/>
            <a:pathLst>
              <a:path extrusionOk="0" h="22839" w="29898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3409400" y="203750"/>
            <a:ext cx="5449643" cy="4736002"/>
          </a:xfrm>
          <a:custGeom>
            <a:rect b="b" l="l" r="r" t="t"/>
            <a:pathLst>
              <a:path extrusionOk="0" h="22650" w="26063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3910425" y="739225"/>
            <a:ext cx="45135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3910386" y="1531513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5" name="Google Shape;125;p24"/>
          <p:cNvSpPr txBox="1"/>
          <p:nvPr>
            <p:ph hasCustomPrompt="1" idx="2" type="title"/>
          </p:nvPr>
        </p:nvSpPr>
        <p:spPr>
          <a:xfrm>
            <a:off x="3910500" y="2005175"/>
            <a:ext cx="45135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3" type="subTitle"/>
          </p:nvPr>
        </p:nvSpPr>
        <p:spPr>
          <a:xfrm>
            <a:off x="3910362" y="2797525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7" name="Google Shape;127;p24"/>
          <p:cNvSpPr txBox="1"/>
          <p:nvPr>
            <p:ph hasCustomPrompt="1" idx="4" type="title"/>
          </p:nvPr>
        </p:nvSpPr>
        <p:spPr>
          <a:xfrm>
            <a:off x="3910500" y="3271187"/>
            <a:ext cx="45135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/>
          <p:nvPr>
            <p:ph idx="5" type="subTitle"/>
          </p:nvPr>
        </p:nvSpPr>
        <p:spPr>
          <a:xfrm>
            <a:off x="3910386" y="4063537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7040425" y="2348287"/>
            <a:ext cx="3432576" cy="3786002"/>
          </a:xfrm>
          <a:custGeom>
            <a:rect b="b" l="l" r="r" t="t"/>
            <a:pathLst>
              <a:path extrusionOk="0" h="3053" w="2768">
                <a:moveTo>
                  <a:pt x="1235" y="0"/>
                </a:moveTo>
                <a:cubicBezTo>
                  <a:pt x="1095" y="0"/>
                  <a:pt x="976" y="120"/>
                  <a:pt x="896" y="440"/>
                </a:cubicBezTo>
                <a:cubicBezTo>
                  <a:pt x="689" y="1265"/>
                  <a:pt x="1" y="1710"/>
                  <a:pt x="343" y="2432"/>
                </a:cubicBezTo>
                <a:cubicBezTo>
                  <a:pt x="568" y="2881"/>
                  <a:pt x="861" y="3053"/>
                  <a:pt x="1170" y="3053"/>
                </a:cubicBezTo>
                <a:cubicBezTo>
                  <a:pt x="1571" y="3053"/>
                  <a:pt x="1999" y="2764"/>
                  <a:pt x="2339" y="2415"/>
                </a:cubicBezTo>
                <a:cubicBezTo>
                  <a:pt x="2545" y="2209"/>
                  <a:pt x="2751" y="1916"/>
                  <a:pt x="2751" y="1607"/>
                </a:cubicBezTo>
                <a:cubicBezTo>
                  <a:pt x="2767" y="1298"/>
                  <a:pt x="2491" y="1059"/>
                  <a:pt x="2268" y="853"/>
                </a:cubicBezTo>
                <a:cubicBezTo>
                  <a:pt x="1939" y="559"/>
                  <a:pt x="1537" y="0"/>
                  <a:pt x="1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 rot="5400000">
            <a:off x="-1053656" y="971259"/>
            <a:ext cx="4389629" cy="2367597"/>
          </a:xfrm>
          <a:custGeom>
            <a:rect b="b" l="l" r="r" t="t"/>
            <a:pathLst>
              <a:path extrusionOk="0" h="5440" w="10086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1884850" y="210511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25"/>
          <p:cNvSpPr txBox="1"/>
          <p:nvPr>
            <p:ph idx="2" type="title"/>
          </p:nvPr>
        </p:nvSpPr>
        <p:spPr>
          <a:xfrm>
            <a:off x="1764900" y="1669823"/>
            <a:ext cx="25557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3" type="subTitle"/>
          </p:nvPr>
        </p:nvSpPr>
        <p:spPr>
          <a:xfrm>
            <a:off x="4943446" y="210511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5"/>
          <p:cNvSpPr txBox="1"/>
          <p:nvPr>
            <p:ph idx="4" type="title"/>
          </p:nvPr>
        </p:nvSpPr>
        <p:spPr>
          <a:xfrm>
            <a:off x="4823500" y="1669823"/>
            <a:ext cx="25557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5" type="subTitle"/>
          </p:nvPr>
        </p:nvSpPr>
        <p:spPr>
          <a:xfrm>
            <a:off x="1884749" y="361455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25"/>
          <p:cNvSpPr txBox="1"/>
          <p:nvPr>
            <p:ph idx="6" type="title"/>
          </p:nvPr>
        </p:nvSpPr>
        <p:spPr>
          <a:xfrm>
            <a:off x="1764800" y="3179249"/>
            <a:ext cx="25557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7" type="subTitle"/>
          </p:nvPr>
        </p:nvSpPr>
        <p:spPr>
          <a:xfrm>
            <a:off x="4943447" y="361455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5"/>
          <p:cNvSpPr txBox="1"/>
          <p:nvPr>
            <p:ph idx="8" type="title"/>
          </p:nvPr>
        </p:nvSpPr>
        <p:spPr>
          <a:xfrm>
            <a:off x="4823500" y="3179249"/>
            <a:ext cx="25557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3040325"/>
            <a:ext cx="9144014" cy="2103182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3214775" y="1163875"/>
            <a:ext cx="27147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3214775" y="1811701"/>
            <a:ext cx="27147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 rot="10800000">
            <a:off x="-1047739" y="2647953"/>
            <a:ext cx="11239489" cy="2495547"/>
          </a:xfrm>
          <a:custGeom>
            <a:rect b="b" l="l" r="r" t="t"/>
            <a:pathLst>
              <a:path extrusionOk="0" h="3352" w="13416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1946250" y="540000"/>
            <a:ext cx="52515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1946225" y="4156300"/>
            <a:ext cx="52515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0" y="3606747"/>
            <a:ext cx="9144014" cy="1536748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2003301" y="3563600"/>
            <a:ext cx="2268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2003300" y="3129150"/>
            <a:ext cx="2268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3" type="subTitle"/>
          </p:nvPr>
        </p:nvSpPr>
        <p:spPr>
          <a:xfrm>
            <a:off x="4871776" y="3563600"/>
            <a:ext cx="2268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8"/>
          <p:cNvSpPr txBox="1"/>
          <p:nvPr>
            <p:ph idx="4" type="title"/>
          </p:nvPr>
        </p:nvSpPr>
        <p:spPr>
          <a:xfrm>
            <a:off x="4871775" y="3129150"/>
            <a:ext cx="2268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3622175" y="188450"/>
            <a:ext cx="5091027" cy="4766597"/>
          </a:xfrm>
          <a:custGeom>
            <a:rect b="b" l="l" r="r" t="t"/>
            <a:pathLst>
              <a:path extrusionOk="0" h="2718" w="2903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1261950" y="2227225"/>
            <a:ext cx="27681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9"/>
          <p:cNvSpPr txBox="1"/>
          <p:nvPr>
            <p:ph type="title"/>
          </p:nvPr>
        </p:nvSpPr>
        <p:spPr>
          <a:xfrm>
            <a:off x="1261950" y="1793175"/>
            <a:ext cx="27681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idx="2" type="subTitle"/>
          </p:nvPr>
        </p:nvSpPr>
        <p:spPr>
          <a:xfrm>
            <a:off x="5113925" y="2227225"/>
            <a:ext cx="27681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9"/>
          <p:cNvSpPr txBox="1"/>
          <p:nvPr>
            <p:ph idx="3" type="title"/>
          </p:nvPr>
        </p:nvSpPr>
        <p:spPr>
          <a:xfrm>
            <a:off x="5113925" y="1793175"/>
            <a:ext cx="27681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/>
          <p:nvPr/>
        </p:nvSpPr>
        <p:spPr>
          <a:xfrm>
            <a:off x="0" y="3825699"/>
            <a:ext cx="9144014" cy="1317792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1362563" y="36255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30"/>
          <p:cNvSpPr txBox="1"/>
          <p:nvPr>
            <p:ph idx="2" type="title"/>
          </p:nvPr>
        </p:nvSpPr>
        <p:spPr>
          <a:xfrm>
            <a:off x="1362563" y="3193183"/>
            <a:ext cx="18597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3" type="subTitle"/>
          </p:nvPr>
        </p:nvSpPr>
        <p:spPr>
          <a:xfrm>
            <a:off x="5943926" y="36255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30"/>
          <p:cNvSpPr txBox="1"/>
          <p:nvPr>
            <p:ph idx="4" type="title"/>
          </p:nvPr>
        </p:nvSpPr>
        <p:spPr>
          <a:xfrm>
            <a:off x="5943926" y="3193183"/>
            <a:ext cx="18597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5" type="subTitle"/>
          </p:nvPr>
        </p:nvSpPr>
        <p:spPr>
          <a:xfrm>
            <a:off x="3642138" y="36255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30"/>
          <p:cNvSpPr txBox="1"/>
          <p:nvPr>
            <p:ph idx="6" type="title"/>
          </p:nvPr>
        </p:nvSpPr>
        <p:spPr>
          <a:xfrm>
            <a:off x="3642138" y="3193183"/>
            <a:ext cx="18597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66900" y="135925"/>
            <a:ext cx="8810193" cy="4871673"/>
          </a:xfrm>
          <a:custGeom>
            <a:rect b="b" l="l" r="r" t="t"/>
            <a:pathLst>
              <a:path extrusionOk="0" h="22839" w="29898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romanLcPeriod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romanLcPeriod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rot="10800000">
            <a:off x="-318891" y="4134829"/>
            <a:ext cx="9783216" cy="1058721"/>
          </a:xfrm>
          <a:custGeom>
            <a:rect b="b" l="l" r="r" t="t"/>
            <a:pathLst>
              <a:path extrusionOk="0" h="3352" w="13416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 rot="10800000">
            <a:off x="5894650" y="-60125"/>
            <a:ext cx="3282388" cy="1770394"/>
          </a:xfrm>
          <a:custGeom>
            <a:rect b="b" l="l" r="r" t="t"/>
            <a:pathLst>
              <a:path extrusionOk="0" h="5440" w="10086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1002276" y="31941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1002275" y="2885523"/>
            <a:ext cx="18597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idx="3" type="subTitle"/>
          </p:nvPr>
        </p:nvSpPr>
        <p:spPr>
          <a:xfrm>
            <a:off x="6314181" y="31941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1"/>
          <p:cNvSpPr txBox="1"/>
          <p:nvPr>
            <p:ph idx="4" type="title"/>
          </p:nvPr>
        </p:nvSpPr>
        <p:spPr>
          <a:xfrm>
            <a:off x="6314175" y="2885523"/>
            <a:ext cx="18597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5" type="subTitle"/>
          </p:nvPr>
        </p:nvSpPr>
        <p:spPr>
          <a:xfrm>
            <a:off x="3658224" y="31941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31"/>
          <p:cNvSpPr txBox="1"/>
          <p:nvPr>
            <p:ph idx="6" type="title"/>
          </p:nvPr>
        </p:nvSpPr>
        <p:spPr>
          <a:xfrm>
            <a:off x="3658220" y="2885523"/>
            <a:ext cx="18597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/>
        </p:nvSpPr>
        <p:spPr>
          <a:xfrm>
            <a:off x="-50075" y="3408875"/>
            <a:ext cx="3282388" cy="1770394"/>
          </a:xfrm>
          <a:custGeom>
            <a:rect b="b" l="l" r="r" t="t"/>
            <a:pathLst>
              <a:path extrusionOk="0" h="5440" w="10086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 rot="10800000">
            <a:off x="5894650" y="-60125"/>
            <a:ext cx="3282388" cy="1770394"/>
          </a:xfrm>
          <a:custGeom>
            <a:rect b="b" l="l" r="r" t="t"/>
            <a:pathLst>
              <a:path extrusionOk="0" h="5440" w="10086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2247856" y="1720350"/>
            <a:ext cx="4648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32"/>
          <p:cNvSpPr txBox="1"/>
          <p:nvPr>
            <p:ph idx="2" type="title"/>
          </p:nvPr>
        </p:nvSpPr>
        <p:spPr>
          <a:xfrm>
            <a:off x="2007300" y="1292813"/>
            <a:ext cx="5129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3" type="subTitle"/>
          </p:nvPr>
        </p:nvSpPr>
        <p:spPr>
          <a:xfrm>
            <a:off x="2247869" y="3953023"/>
            <a:ext cx="4648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2"/>
          <p:cNvSpPr txBox="1"/>
          <p:nvPr>
            <p:ph idx="4" type="title"/>
          </p:nvPr>
        </p:nvSpPr>
        <p:spPr>
          <a:xfrm>
            <a:off x="2007300" y="3525496"/>
            <a:ext cx="5129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5" type="subTitle"/>
          </p:nvPr>
        </p:nvSpPr>
        <p:spPr>
          <a:xfrm>
            <a:off x="2247850" y="2869499"/>
            <a:ext cx="4648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2"/>
          <p:cNvSpPr txBox="1"/>
          <p:nvPr>
            <p:ph idx="6" type="title"/>
          </p:nvPr>
        </p:nvSpPr>
        <p:spPr>
          <a:xfrm>
            <a:off x="2007300" y="2441967"/>
            <a:ext cx="5129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0" y="0"/>
            <a:ext cx="4906115" cy="5143495"/>
          </a:xfrm>
          <a:custGeom>
            <a:rect b="b" l="l" r="r" t="t"/>
            <a:pathLst>
              <a:path extrusionOk="0" h="9896" w="12902">
                <a:moveTo>
                  <a:pt x="1" y="1"/>
                </a:moveTo>
                <a:lnTo>
                  <a:pt x="1" y="9895"/>
                </a:lnTo>
                <a:lnTo>
                  <a:pt x="12885" y="9895"/>
                </a:lnTo>
                <a:cubicBezTo>
                  <a:pt x="12901" y="9500"/>
                  <a:pt x="12852" y="9120"/>
                  <a:pt x="12678" y="8762"/>
                </a:cubicBezTo>
                <a:cubicBezTo>
                  <a:pt x="12472" y="8366"/>
                  <a:pt x="12114" y="8073"/>
                  <a:pt x="11821" y="7747"/>
                </a:cubicBezTo>
                <a:cubicBezTo>
                  <a:pt x="10687" y="6527"/>
                  <a:pt x="10155" y="4878"/>
                  <a:pt x="9656" y="3282"/>
                </a:cubicBezTo>
                <a:cubicBezTo>
                  <a:pt x="9310" y="2198"/>
                  <a:pt x="8968" y="1101"/>
                  <a:pt x="8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4565650" y="17225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33"/>
          <p:cNvSpPr txBox="1"/>
          <p:nvPr>
            <p:ph type="ctrTitle"/>
          </p:nvPr>
        </p:nvSpPr>
        <p:spPr>
          <a:xfrm flipH="1">
            <a:off x="4572000" y="887075"/>
            <a:ext cx="38520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" name="Google Shape;195;p33"/>
          <p:cNvSpPr txBox="1"/>
          <p:nvPr/>
        </p:nvSpPr>
        <p:spPr>
          <a:xfrm>
            <a:off x="4940088" y="377945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3825699"/>
            <a:ext cx="9144014" cy="1317792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 flipH="1" rot="10800000">
            <a:off x="0" y="-1"/>
            <a:ext cx="9144014" cy="1317792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 rot="-5400000">
            <a:off x="-2360885" y="2096129"/>
            <a:ext cx="6272886" cy="1551096"/>
          </a:xfrm>
          <a:custGeom>
            <a:rect b="b" l="l" r="r" t="t"/>
            <a:pathLst>
              <a:path extrusionOk="0" h="3352" w="13416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/>
          <p:nvPr/>
        </p:nvSpPr>
        <p:spPr>
          <a:xfrm rot="5400000">
            <a:off x="5232015" y="2096129"/>
            <a:ext cx="6272886" cy="1551096"/>
          </a:xfrm>
          <a:custGeom>
            <a:rect b="b" l="l" r="r" t="t"/>
            <a:pathLst>
              <a:path extrusionOk="0" h="3352" w="13416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 rot="-4499998">
            <a:off x="6327051" y="3814403"/>
            <a:ext cx="5091025" cy="4766595"/>
          </a:xfrm>
          <a:custGeom>
            <a:rect b="b" l="l" r="r" t="t"/>
            <a:pathLst>
              <a:path extrusionOk="0" h="2718" w="2903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/>
          <p:nvPr/>
        </p:nvSpPr>
        <p:spPr>
          <a:xfrm rot="-9899998">
            <a:off x="-2398947" y="-2164598"/>
            <a:ext cx="5091025" cy="4766595"/>
          </a:xfrm>
          <a:custGeom>
            <a:rect b="b" l="l" r="r" t="t"/>
            <a:pathLst>
              <a:path extrusionOk="0" h="2718" w="2903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66900" y="135925"/>
            <a:ext cx="8810193" cy="4871673"/>
          </a:xfrm>
          <a:custGeom>
            <a:rect b="b" l="l" r="r" t="t"/>
            <a:pathLst>
              <a:path extrusionOk="0" h="22839" w="29898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575602" y="3371700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575600" y="2940050"/>
            <a:ext cx="2555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012702" y="3371700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5012700" y="2940050"/>
            <a:ext cx="2555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5" y="166600"/>
            <a:ext cx="9067615" cy="4782658"/>
          </a:xfrm>
          <a:custGeom>
            <a:rect b="b" l="l" r="r" t="t"/>
            <a:pathLst>
              <a:path extrusionOk="0" h="22839" w="29898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flipH="1">
            <a:off x="21" y="107725"/>
            <a:ext cx="9144004" cy="4891885"/>
          </a:xfrm>
          <a:custGeom>
            <a:rect b="b" l="l" r="r" t="t"/>
            <a:pathLst>
              <a:path extrusionOk="0" h="22839" w="29898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-5400000">
            <a:off x="5643118" y="1639338"/>
            <a:ext cx="5140218" cy="1861555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5400000">
            <a:off x="-1639332" y="1639338"/>
            <a:ext cx="5140218" cy="1861555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48500" y="2345200"/>
            <a:ext cx="28470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3148501" y="2857375"/>
            <a:ext cx="2847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43225"/>
            <a:ext cx="9144014" cy="1100275"/>
          </a:xfrm>
          <a:custGeom>
            <a:rect b="b" l="l" r="r" t="t"/>
            <a:pathLst>
              <a:path extrusionOk="0" h="6391" w="17647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2390925" y="1062800"/>
            <a:ext cx="43623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2605375" y="3212650"/>
            <a:ext cx="3933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2438185" y="0"/>
            <a:ext cx="6705815" cy="5143495"/>
          </a:xfrm>
          <a:custGeom>
            <a:rect b="b" l="l" r="r" t="t"/>
            <a:pathLst>
              <a:path extrusionOk="0" h="9896" w="12902">
                <a:moveTo>
                  <a:pt x="1" y="1"/>
                </a:moveTo>
                <a:lnTo>
                  <a:pt x="1" y="9895"/>
                </a:lnTo>
                <a:lnTo>
                  <a:pt x="12885" y="9895"/>
                </a:lnTo>
                <a:cubicBezTo>
                  <a:pt x="12901" y="9500"/>
                  <a:pt x="12852" y="9120"/>
                  <a:pt x="12678" y="8762"/>
                </a:cubicBezTo>
                <a:cubicBezTo>
                  <a:pt x="12472" y="8366"/>
                  <a:pt x="12114" y="8073"/>
                  <a:pt x="11821" y="7747"/>
                </a:cubicBezTo>
                <a:cubicBezTo>
                  <a:pt x="10687" y="6527"/>
                  <a:pt x="10155" y="4878"/>
                  <a:pt x="9656" y="3282"/>
                </a:cubicBezTo>
                <a:cubicBezTo>
                  <a:pt x="9310" y="2198"/>
                  <a:pt x="8968" y="1101"/>
                  <a:pt x="8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4572000" y="1309625"/>
            <a:ext cx="38520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4572000" y="1961600"/>
            <a:ext cx="38520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rot="-5400000">
            <a:off x="-114499" y="114505"/>
            <a:ext cx="2146218" cy="1917197"/>
          </a:xfrm>
          <a:custGeom>
            <a:rect b="b" l="l" r="r" t="t"/>
            <a:pathLst>
              <a:path extrusionOk="0" h="5584" w="6251">
                <a:moveTo>
                  <a:pt x="842" y="1"/>
                </a:moveTo>
                <a:cubicBezTo>
                  <a:pt x="549" y="1048"/>
                  <a:pt x="293" y="2099"/>
                  <a:pt x="67" y="3163"/>
                </a:cubicBezTo>
                <a:cubicBezTo>
                  <a:pt x="34" y="3316"/>
                  <a:pt x="1" y="3489"/>
                  <a:pt x="67" y="3625"/>
                </a:cubicBezTo>
                <a:cubicBezTo>
                  <a:pt x="137" y="3831"/>
                  <a:pt x="376" y="3934"/>
                  <a:pt x="603" y="3988"/>
                </a:cubicBezTo>
                <a:cubicBezTo>
                  <a:pt x="1200" y="4161"/>
                  <a:pt x="1872" y="4194"/>
                  <a:pt x="2355" y="4606"/>
                </a:cubicBezTo>
                <a:cubicBezTo>
                  <a:pt x="2627" y="4829"/>
                  <a:pt x="2833" y="5171"/>
                  <a:pt x="3159" y="5344"/>
                </a:cubicBezTo>
                <a:cubicBezTo>
                  <a:pt x="3365" y="5447"/>
                  <a:pt x="3625" y="5447"/>
                  <a:pt x="3847" y="5464"/>
                </a:cubicBezTo>
                <a:cubicBezTo>
                  <a:pt x="4655" y="5501"/>
                  <a:pt x="5447" y="5550"/>
                  <a:pt x="6251" y="5583"/>
                </a:cubicBezTo>
                <a:lnTo>
                  <a:pt x="625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4127675" y="2825700"/>
            <a:ext cx="5016319" cy="2364298"/>
          </a:xfrm>
          <a:custGeom>
            <a:rect b="b" l="l" r="r" t="t"/>
            <a:pathLst>
              <a:path extrusionOk="0" h="6604" w="8573">
                <a:moveTo>
                  <a:pt x="5789" y="1"/>
                </a:moveTo>
                <a:cubicBezTo>
                  <a:pt x="3331" y="1"/>
                  <a:pt x="117" y="1067"/>
                  <a:pt x="1" y="6604"/>
                </a:cubicBezTo>
                <a:lnTo>
                  <a:pt x="8572" y="6604"/>
                </a:lnTo>
                <a:lnTo>
                  <a:pt x="8572" y="419"/>
                </a:lnTo>
                <a:cubicBezTo>
                  <a:pt x="8572" y="419"/>
                  <a:pt x="7329" y="1"/>
                  <a:pt x="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 flipH="1">
            <a:off x="4929000" y="3598300"/>
            <a:ext cx="34950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b="1" sz="300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7"/>
          <p:cNvGrpSpPr/>
          <p:nvPr/>
        </p:nvGrpSpPr>
        <p:grpSpPr>
          <a:xfrm>
            <a:off x="-19" y="-4"/>
            <a:ext cx="3515108" cy="4238885"/>
            <a:chOff x="4507964" y="-14027"/>
            <a:chExt cx="4003540" cy="4801093"/>
          </a:xfrm>
        </p:grpSpPr>
        <p:sp>
          <p:nvSpPr>
            <p:cNvPr id="210" name="Google Shape;210;p37"/>
            <p:cNvSpPr/>
            <p:nvPr/>
          </p:nvSpPr>
          <p:spPr>
            <a:xfrm>
              <a:off x="6035064" y="1850191"/>
              <a:ext cx="850674" cy="886244"/>
            </a:xfrm>
            <a:custGeom>
              <a:rect b="b" l="l" r="r" t="t"/>
              <a:pathLst>
                <a:path extrusionOk="0" h="16519" w="15856">
                  <a:moveTo>
                    <a:pt x="945" y="0"/>
                  </a:moveTo>
                  <a:cubicBezTo>
                    <a:pt x="322" y="2130"/>
                    <a:pt x="0" y="4361"/>
                    <a:pt x="0" y="6571"/>
                  </a:cubicBezTo>
                  <a:cubicBezTo>
                    <a:pt x="0" y="9264"/>
                    <a:pt x="1025" y="12720"/>
                    <a:pt x="2633" y="16518"/>
                  </a:cubicBezTo>
                  <a:lnTo>
                    <a:pt x="15855" y="16518"/>
                  </a:lnTo>
                  <a:cubicBezTo>
                    <a:pt x="10610" y="12700"/>
                    <a:pt x="9224" y="5486"/>
                    <a:pt x="12700" y="0"/>
                  </a:cubicBezTo>
                  <a:close/>
                </a:path>
              </a:pathLst>
            </a:custGeom>
            <a:solidFill>
              <a:srgbClr val="3FA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7659756" y="1850191"/>
              <a:ext cx="851747" cy="886244"/>
            </a:xfrm>
            <a:custGeom>
              <a:rect b="b" l="l" r="r" t="t"/>
              <a:pathLst>
                <a:path extrusionOk="0" h="16519" w="15876">
                  <a:moveTo>
                    <a:pt x="3155" y="0"/>
                  </a:moveTo>
                  <a:cubicBezTo>
                    <a:pt x="4401" y="1969"/>
                    <a:pt x="5064" y="4260"/>
                    <a:pt x="5064" y="6571"/>
                  </a:cubicBezTo>
                  <a:cubicBezTo>
                    <a:pt x="5064" y="10510"/>
                    <a:pt x="3195" y="14207"/>
                    <a:pt x="0" y="16518"/>
                  </a:cubicBezTo>
                  <a:lnTo>
                    <a:pt x="13243" y="16518"/>
                  </a:lnTo>
                  <a:cubicBezTo>
                    <a:pt x="14850" y="12720"/>
                    <a:pt x="15875" y="9264"/>
                    <a:pt x="15875" y="6571"/>
                  </a:cubicBezTo>
                  <a:cubicBezTo>
                    <a:pt x="15875" y="4361"/>
                    <a:pt x="15554" y="2130"/>
                    <a:pt x="14931" y="0"/>
                  </a:cubicBezTo>
                  <a:close/>
                </a:path>
              </a:pathLst>
            </a:custGeom>
            <a:solidFill>
              <a:srgbClr val="3FA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6176272" y="2736393"/>
              <a:ext cx="2193963" cy="885118"/>
            </a:xfrm>
            <a:custGeom>
              <a:rect b="b" l="l" r="r" t="t"/>
              <a:pathLst>
                <a:path extrusionOk="0" h="16498" w="40894">
                  <a:moveTo>
                    <a:pt x="1" y="0"/>
                  </a:moveTo>
                  <a:cubicBezTo>
                    <a:pt x="2251" y="5265"/>
                    <a:pt x="5647" y="11173"/>
                    <a:pt x="9023" y="16498"/>
                  </a:cubicBezTo>
                  <a:lnTo>
                    <a:pt x="31871" y="16498"/>
                  </a:lnTo>
                  <a:cubicBezTo>
                    <a:pt x="35267" y="11173"/>
                    <a:pt x="38643" y="5265"/>
                    <a:pt x="40894" y="0"/>
                  </a:cubicBezTo>
                  <a:lnTo>
                    <a:pt x="27651" y="0"/>
                  </a:lnTo>
                  <a:cubicBezTo>
                    <a:pt x="25586" y="1509"/>
                    <a:pt x="23090" y="2331"/>
                    <a:pt x="20549" y="2331"/>
                  </a:cubicBezTo>
                  <a:cubicBezTo>
                    <a:pt x="20519" y="2331"/>
                    <a:pt x="20488" y="2331"/>
                    <a:pt x="20457" y="2331"/>
                  </a:cubicBezTo>
                  <a:cubicBezTo>
                    <a:pt x="20426" y="2331"/>
                    <a:pt x="20395" y="2331"/>
                    <a:pt x="20365" y="2331"/>
                  </a:cubicBezTo>
                  <a:cubicBezTo>
                    <a:pt x="17805" y="2331"/>
                    <a:pt x="15308" y="1509"/>
                    <a:pt x="13243" y="0"/>
                  </a:cubicBezTo>
                  <a:close/>
                </a:path>
              </a:pathLst>
            </a:custGeom>
            <a:solidFill>
              <a:srgbClr val="F8AA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6660358" y="3621470"/>
              <a:ext cx="1225849" cy="886244"/>
            </a:xfrm>
            <a:custGeom>
              <a:rect b="b" l="l" r="r" t="t"/>
              <a:pathLst>
                <a:path extrusionOk="0" h="16519" w="22849">
                  <a:moveTo>
                    <a:pt x="0" y="1"/>
                  </a:moveTo>
                  <a:cubicBezTo>
                    <a:pt x="5727" y="9064"/>
                    <a:pt x="11414" y="16519"/>
                    <a:pt x="11414" y="16519"/>
                  </a:cubicBezTo>
                  <a:cubicBezTo>
                    <a:pt x="11414" y="16519"/>
                    <a:pt x="17121" y="9064"/>
                    <a:pt x="22848" y="1"/>
                  </a:cubicBezTo>
                  <a:close/>
                </a:path>
              </a:pathLst>
            </a:custGeom>
            <a:solidFill>
              <a:srgbClr val="E949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4507964" y="-14027"/>
              <a:ext cx="2769797" cy="4801093"/>
            </a:xfrm>
            <a:custGeom>
              <a:rect b="b" l="l" r="r" t="t"/>
              <a:pathLst>
                <a:path extrusionOk="0" h="168711" w="97331">
                  <a:moveTo>
                    <a:pt x="0" y="0"/>
                  </a:moveTo>
                  <a:lnTo>
                    <a:pt x="21441" y="30696"/>
                  </a:lnTo>
                  <a:lnTo>
                    <a:pt x="13745" y="128174"/>
                  </a:lnTo>
                  <a:lnTo>
                    <a:pt x="55563" y="134053"/>
                  </a:lnTo>
                  <a:lnTo>
                    <a:pt x="49662" y="165308"/>
                  </a:lnTo>
                  <a:lnTo>
                    <a:pt x="76857" y="168711"/>
                  </a:lnTo>
                  <a:lnTo>
                    <a:pt x="97331" y="158478"/>
                  </a:lnTo>
                </a:path>
              </a:pathLst>
            </a:custGeom>
            <a:noFill/>
            <a:ln cap="flat" cmpd="sng" w="28575">
              <a:solidFill>
                <a:srgbClr val="3C5F79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37"/>
            <p:cNvSpPr/>
            <p:nvPr/>
          </p:nvSpPr>
          <p:spPr>
            <a:xfrm>
              <a:off x="6085710" y="965061"/>
              <a:ext cx="2375086" cy="885171"/>
            </a:xfrm>
            <a:custGeom>
              <a:rect b="b" l="l" r="r" t="t"/>
              <a:pathLst>
                <a:path extrusionOk="0" h="16499" w="44270">
                  <a:moveTo>
                    <a:pt x="22145" y="0"/>
                  </a:moveTo>
                  <a:cubicBezTo>
                    <a:pt x="11917" y="0"/>
                    <a:pt x="2914" y="6712"/>
                    <a:pt x="1" y="16498"/>
                  </a:cubicBezTo>
                  <a:lnTo>
                    <a:pt x="11776" y="16498"/>
                  </a:lnTo>
                  <a:cubicBezTo>
                    <a:pt x="14027" y="12961"/>
                    <a:pt x="17925" y="10791"/>
                    <a:pt x="22125" y="10791"/>
                  </a:cubicBezTo>
                  <a:cubicBezTo>
                    <a:pt x="26345" y="10791"/>
                    <a:pt x="30243" y="12941"/>
                    <a:pt x="32494" y="16498"/>
                  </a:cubicBezTo>
                  <a:lnTo>
                    <a:pt x="44270" y="16498"/>
                  </a:lnTo>
                  <a:cubicBezTo>
                    <a:pt x="41356" y="6712"/>
                    <a:pt x="32353" y="0"/>
                    <a:pt x="22145" y="0"/>
                  </a:cubicBezTo>
                  <a:close/>
                </a:path>
              </a:pathLst>
            </a:custGeom>
            <a:solidFill>
              <a:srgbClr val="159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37"/>
          <p:cNvSpPr txBox="1"/>
          <p:nvPr>
            <p:ph idx="4294967295" type="ctrTitle"/>
          </p:nvPr>
        </p:nvSpPr>
        <p:spPr>
          <a:xfrm>
            <a:off x="3886000" y="1141950"/>
            <a:ext cx="4050900" cy="28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Bustopher</a:t>
            </a:r>
            <a:endParaRPr sz="5400"/>
          </a:p>
        </p:txBody>
      </p:sp>
      <p:grpSp>
        <p:nvGrpSpPr>
          <p:cNvPr id="217" name="Google Shape;217;p37"/>
          <p:cNvGrpSpPr/>
          <p:nvPr/>
        </p:nvGrpSpPr>
        <p:grpSpPr>
          <a:xfrm rot="629391">
            <a:off x="364124" y="2723689"/>
            <a:ext cx="943236" cy="542745"/>
            <a:chOff x="1513737" y="3653750"/>
            <a:chExt cx="459531" cy="225950"/>
          </a:xfrm>
        </p:grpSpPr>
        <p:sp>
          <p:nvSpPr>
            <p:cNvPr id="218" name="Google Shape;218;p37"/>
            <p:cNvSpPr/>
            <p:nvPr/>
          </p:nvSpPr>
          <p:spPr>
            <a:xfrm flipH="1">
              <a:off x="1513737" y="3653750"/>
              <a:ext cx="459530" cy="184931"/>
            </a:xfrm>
            <a:custGeom>
              <a:rect b="b" l="l" r="r" t="t"/>
              <a:pathLst>
                <a:path extrusionOk="0" h="3404" w="8399">
                  <a:moveTo>
                    <a:pt x="1585" y="1"/>
                  </a:moveTo>
                  <a:cubicBezTo>
                    <a:pt x="1493" y="1"/>
                    <a:pt x="1130" y="37"/>
                    <a:pt x="1130" y="610"/>
                  </a:cubicBezTo>
                  <a:cubicBezTo>
                    <a:pt x="1130" y="1270"/>
                    <a:pt x="1152" y="1651"/>
                    <a:pt x="1152" y="1651"/>
                  </a:cubicBezTo>
                  <a:cubicBezTo>
                    <a:pt x="1152" y="1651"/>
                    <a:pt x="609" y="1739"/>
                    <a:pt x="506" y="1754"/>
                  </a:cubicBezTo>
                  <a:cubicBezTo>
                    <a:pt x="400" y="1772"/>
                    <a:pt x="1" y="1849"/>
                    <a:pt x="1" y="2351"/>
                  </a:cubicBezTo>
                  <a:lnTo>
                    <a:pt x="1" y="2721"/>
                  </a:lnTo>
                  <a:lnTo>
                    <a:pt x="294" y="2721"/>
                  </a:lnTo>
                  <a:cubicBezTo>
                    <a:pt x="389" y="2721"/>
                    <a:pt x="466" y="2798"/>
                    <a:pt x="466" y="2894"/>
                  </a:cubicBezTo>
                  <a:lnTo>
                    <a:pt x="466" y="3231"/>
                  </a:lnTo>
                  <a:cubicBezTo>
                    <a:pt x="466" y="3308"/>
                    <a:pt x="411" y="3378"/>
                    <a:pt x="338" y="3396"/>
                  </a:cubicBezTo>
                  <a:cubicBezTo>
                    <a:pt x="367" y="3400"/>
                    <a:pt x="396" y="3403"/>
                    <a:pt x="426" y="3403"/>
                  </a:cubicBezTo>
                  <a:lnTo>
                    <a:pt x="631" y="3403"/>
                  </a:lnTo>
                  <a:cubicBezTo>
                    <a:pt x="631" y="3396"/>
                    <a:pt x="631" y="3392"/>
                    <a:pt x="631" y="3385"/>
                  </a:cubicBezTo>
                  <a:cubicBezTo>
                    <a:pt x="631" y="2897"/>
                    <a:pt x="1027" y="2501"/>
                    <a:pt x="1518" y="2501"/>
                  </a:cubicBezTo>
                  <a:cubicBezTo>
                    <a:pt x="2006" y="2501"/>
                    <a:pt x="2402" y="2897"/>
                    <a:pt x="2402" y="3385"/>
                  </a:cubicBezTo>
                  <a:cubicBezTo>
                    <a:pt x="2402" y="3392"/>
                    <a:pt x="2402" y="3396"/>
                    <a:pt x="2402" y="3403"/>
                  </a:cubicBezTo>
                  <a:lnTo>
                    <a:pt x="5316" y="3403"/>
                  </a:lnTo>
                  <a:cubicBezTo>
                    <a:pt x="5316" y="3396"/>
                    <a:pt x="5316" y="3392"/>
                    <a:pt x="5316" y="3385"/>
                  </a:cubicBezTo>
                  <a:cubicBezTo>
                    <a:pt x="5316" y="2897"/>
                    <a:pt x="5712" y="2501"/>
                    <a:pt x="6199" y="2501"/>
                  </a:cubicBezTo>
                  <a:cubicBezTo>
                    <a:pt x="6690" y="2501"/>
                    <a:pt x="7086" y="2897"/>
                    <a:pt x="7086" y="3385"/>
                  </a:cubicBezTo>
                  <a:cubicBezTo>
                    <a:pt x="7086" y="3392"/>
                    <a:pt x="7083" y="3396"/>
                    <a:pt x="7083" y="3403"/>
                  </a:cubicBezTo>
                  <a:lnTo>
                    <a:pt x="7786" y="3403"/>
                  </a:lnTo>
                  <a:cubicBezTo>
                    <a:pt x="7786" y="3403"/>
                    <a:pt x="7841" y="3403"/>
                    <a:pt x="7918" y="3389"/>
                  </a:cubicBezTo>
                  <a:cubicBezTo>
                    <a:pt x="7856" y="3363"/>
                    <a:pt x="7808" y="3301"/>
                    <a:pt x="7808" y="3231"/>
                  </a:cubicBezTo>
                  <a:lnTo>
                    <a:pt x="7808" y="2894"/>
                  </a:lnTo>
                  <a:cubicBezTo>
                    <a:pt x="7808" y="2798"/>
                    <a:pt x="7889" y="2721"/>
                    <a:pt x="7984" y="2721"/>
                  </a:cubicBezTo>
                  <a:lnTo>
                    <a:pt x="8318" y="2721"/>
                  </a:lnTo>
                  <a:cubicBezTo>
                    <a:pt x="8344" y="2721"/>
                    <a:pt x="8366" y="2725"/>
                    <a:pt x="8388" y="2736"/>
                  </a:cubicBezTo>
                  <a:cubicBezTo>
                    <a:pt x="8388" y="1966"/>
                    <a:pt x="8388" y="434"/>
                    <a:pt x="8388" y="434"/>
                  </a:cubicBezTo>
                  <a:cubicBezTo>
                    <a:pt x="8388" y="434"/>
                    <a:pt x="8399" y="1"/>
                    <a:pt x="7830" y="1"/>
                  </a:cubicBezTo>
                  <a:lnTo>
                    <a:pt x="1606" y="1"/>
                  </a:lnTo>
                  <a:cubicBezTo>
                    <a:pt x="1606" y="1"/>
                    <a:pt x="1598" y="1"/>
                    <a:pt x="1585" y="1"/>
                  </a:cubicBezTo>
                  <a:close/>
                </a:path>
              </a:pathLst>
            </a:custGeom>
            <a:solidFill>
              <a:srgbClr val="FDC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7"/>
            <p:cNvSpPr/>
            <p:nvPr/>
          </p:nvSpPr>
          <p:spPr>
            <a:xfrm flipH="1">
              <a:off x="1947717" y="3801577"/>
              <a:ext cx="25551" cy="36671"/>
            </a:xfrm>
            <a:custGeom>
              <a:rect b="b" l="l" r="r" t="t"/>
              <a:pathLst>
                <a:path extrusionOk="0" h="675" w="467">
                  <a:moveTo>
                    <a:pt x="1" y="0"/>
                  </a:moveTo>
                  <a:lnTo>
                    <a:pt x="1" y="275"/>
                  </a:lnTo>
                  <a:cubicBezTo>
                    <a:pt x="1" y="374"/>
                    <a:pt x="45" y="631"/>
                    <a:pt x="338" y="675"/>
                  </a:cubicBezTo>
                  <a:cubicBezTo>
                    <a:pt x="411" y="657"/>
                    <a:pt x="466" y="587"/>
                    <a:pt x="466" y="510"/>
                  </a:cubicBezTo>
                  <a:lnTo>
                    <a:pt x="466" y="173"/>
                  </a:lnTo>
                  <a:cubicBezTo>
                    <a:pt x="466" y="77"/>
                    <a:pt x="389" y="0"/>
                    <a:pt x="294" y="0"/>
                  </a:cubicBezTo>
                  <a:close/>
                </a:path>
              </a:pathLst>
            </a:custGeom>
            <a:solidFill>
              <a:srgbClr val="F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 flipH="1">
              <a:off x="1514337" y="3801577"/>
              <a:ext cx="31733" cy="36291"/>
            </a:xfrm>
            <a:custGeom>
              <a:rect b="b" l="l" r="r" t="t"/>
              <a:pathLst>
                <a:path extrusionOk="0" h="668" w="580">
                  <a:moveTo>
                    <a:pt x="176" y="0"/>
                  </a:moveTo>
                  <a:cubicBezTo>
                    <a:pt x="81" y="0"/>
                    <a:pt x="0" y="77"/>
                    <a:pt x="0" y="173"/>
                  </a:cubicBezTo>
                  <a:lnTo>
                    <a:pt x="0" y="510"/>
                  </a:lnTo>
                  <a:cubicBezTo>
                    <a:pt x="0" y="580"/>
                    <a:pt x="48" y="642"/>
                    <a:pt x="110" y="668"/>
                  </a:cubicBezTo>
                  <a:cubicBezTo>
                    <a:pt x="286" y="635"/>
                    <a:pt x="580" y="514"/>
                    <a:pt x="580" y="81"/>
                  </a:cubicBezTo>
                  <a:lnTo>
                    <a:pt x="580" y="15"/>
                  </a:lnTo>
                  <a:cubicBezTo>
                    <a:pt x="558" y="4"/>
                    <a:pt x="536" y="0"/>
                    <a:pt x="510" y="0"/>
                  </a:cubicBezTo>
                  <a:close/>
                </a:path>
              </a:pathLst>
            </a:custGeom>
            <a:solidFill>
              <a:srgbClr val="F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 flipH="1">
              <a:off x="1847483" y="3693247"/>
              <a:ext cx="42730" cy="48026"/>
            </a:xfrm>
            <a:custGeom>
              <a:rect b="b" l="l" r="r" t="t"/>
              <a:pathLst>
                <a:path extrusionOk="0" h="884" w="781">
                  <a:moveTo>
                    <a:pt x="176" y="0"/>
                  </a:moveTo>
                  <a:cubicBezTo>
                    <a:pt x="81" y="0"/>
                    <a:pt x="0" y="77"/>
                    <a:pt x="0" y="173"/>
                  </a:cubicBezTo>
                  <a:lnTo>
                    <a:pt x="0" y="708"/>
                  </a:lnTo>
                  <a:cubicBezTo>
                    <a:pt x="0" y="803"/>
                    <a:pt x="81" y="884"/>
                    <a:pt x="176" y="884"/>
                  </a:cubicBezTo>
                  <a:lnTo>
                    <a:pt x="609" y="884"/>
                  </a:lnTo>
                  <a:cubicBezTo>
                    <a:pt x="704" y="884"/>
                    <a:pt x="781" y="803"/>
                    <a:pt x="781" y="708"/>
                  </a:cubicBezTo>
                  <a:lnTo>
                    <a:pt x="781" y="173"/>
                  </a:lnTo>
                  <a:cubicBezTo>
                    <a:pt x="781" y="77"/>
                    <a:pt x="704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 flipH="1">
              <a:off x="1763828" y="3693247"/>
              <a:ext cx="57393" cy="50199"/>
            </a:xfrm>
            <a:custGeom>
              <a:rect b="b" l="l" r="r" t="t"/>
              <a:pathLst>
                <a:path extrusionOk="0" h="924" w="1049">
                  <a:moveTo>
                    <a:pt x="172" y="0"/>
                  </a:moveTo>
                  <a:cubicBezTo>
                    <a:pt x="77" y="0"/>
                    <a:pt x="0" y="77"/>
                    <a:pt x="0" y="173"/>
                  </a:cubicBezTo>
                  <a:lnTo>
                    <a:pt x="0" y="752"/>
                  </a:lnTo>
                  <a:cubicBezTo>
                    <a:pt x="0" y="847"/>
                    <a:pt x="77" y="924"/>
                    <a:pt x="172" y="924"/>
                  </a:cubicBezTo>
                  <a:lnTo>
                    <a:pt x="876" y="924"/>
                  </a:lnTo>
                  <a:cubicBezTo>
                    <a:pt x="972" y="924"/>
                    <a:pt x="1048" y="847"/>
                    <a:pt x="1048" y="752"/>
                  </a:cubicBezTo>
                  <a:lnTo>
                    <a:pt x="1048" y="173"/>
                  </a:lnTo>
                  <a:cubicBezTo>
                    <a:pt x="1048" y="77"/>
                    <a:pt x="972" y="0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7"/>
            <p:cNvSpPr/>
            <p:nvPr/>
          </p:nvSpPr>
          <p:spPr>
            <a:xfrm flipH="1">
              <a:off x="1687613" y="3693247"/>
              <a:ext cx="57393" cy="50199"/>
            </a:xfrm>
            <a:custGeom>
              <a:rect b="b" l="l" r="r" t="t"/>
              <a:pathLst>
                <a:path extrusionOk="0" h="924" w="1049">
                  <a:moveTo>
                    <a:pt x="172" y="0"/>
                  </a:moveTo>
                  <a:cubicBezTo>
                    <a:pt x="77" y="0"/>
                    <a:pt x="0" y="77"/>
                    <a:pt x="0" y="173"/>
                  </a:cubicBezTo>
                  <a:lnTo>
                    <a:pt x="0" y="752"/>
                  </a:lnTo>
                  <a:cubicBezTo>
                    <a:pt x="0" y="847"/>
                    <a:pt x="77" y="924"/>
                    <a:pt x="172" y="924"/>
                  </a:cubicBezTo>
                  <a:lnTo>
                    <a:pt x="876" y="924"/>
                  </a:lnTo>
                  <a:cubicBezTo>
                    <a:pt x="971" y="924"/>
                    <a:pt x="1048" y="847"/>
                    <a:pt x="1048" y="752"/>
                  </a:cubicBezTo>
                  <a:lnTo>
                    <a:pt x="1048" y="173"/>
                  </a:lnTo>
                  <a:cubicBezTo>
                    <a:pt x="1048" y="77"/>
                    <a:pt x="971" y="0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7"/>
            <p:cNvSpPr/>
            <p:nvPr/>
          </p:nvSpPr>
          <p:spPr>
            <a:xfrm flipH="1">
              <a:off x="1611398" y="3693247"/>
              <a:ext cx="57448" cy="50199"/>
            </a:xfrm>
            <a:custGeom>
              <a:rect b="b" l="l" r="r" t="t"/>
              <a:pathLst>
                <a:path extrusionOk="0" h="924" w="1050">
                  <a:moveTo>
                    <a:pt x="173" y="0"/>
                  </a:moveTo>
                  <a:cubicBezTo>
                    <a:pt x="78" y="0"/>
                    <a:pt x="1" y="77"/>
                    <a:pt x="1" y="173"/>
                  </a:cubicBezTo>
                  <a:lnTo>
                    <a:pt x="1" y="752"/>
                  </a:lnTo>
                  <a:cubicBezTo>
                    <a:pt x="1" y="847"/>
                    <a:pt x="78" y="924"/>
                    <a:pt x="173" y="924"/>
                  </a:cubicBezTo>
                  <a:lnTo>
                    <a:pt x="877" y="924"/>
                  </a:lnTo>
                  <a:cubicBezTo>
                    <a:pt x="972" y="924"/>
                    <a:pt x="1049" y="847"/>
                    <a:pt x="1049" y="752"/>
                  </a:cubicBezTo>
                  <a:lnTo>
                    <a:pt x="1049" y="173"/>
                  </a:lnTo>
                  <a:cubicBezTo>
                    <a:pt x="1049" y="77"/>
                    <a:pt x="972" y="0"/>
                    <a:pt x="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7"/>
            <p:cNvSpPr/>
            <p:nvPr/>
          </p:nvSpPr>
          <p:spPr>
            <a:xfrm flipH="1">
              <a:off x="1535183" y="3693247"/>
              <a:ext cx="57448" cy="50199"/>
            </a:xfrm>
            <a:custGeom>
              <a:rect b="b" l="l" r="r" t="t"/>
              <a:pathLst>
                <a:path extrusionOk="0" h="924" w="1050">
                  <a:moveTo>
                    <a:pt x="177" y="0"/>
                  </a:moveTo>
                  <a:cubicBezTo>
                    <a:pt x="78" y="0"/>
                    <a:pt x="1" y="77"/>
                    <a:pt x="1" y="173"/>
                  </a:cubicBezTo>
                  <a:lnTo>
                    <a:pt x="1" y="752"/>
                  </a:lnTo>
                  <a:cubicBezTo>
                    <a:pt x="1" y="847"/>
                    <a:pt x="78" y="924"/>
                    <a:pt x="177" y="924"/>
                  </a:cubicBezTo>
                  <a:lnTo>
                    <a:pt x="877" y="924"/>
                  </a:lnTo>
                  <a:cubicBezTo>
                    <a:pt x="972" y="924"/>
                    <a:pt x="1049" y="847"/>
                    <a:pt x="1049" y="752"/>
                  </a:cubicBezTo>
                  <a:lnTo>
                    <a:pt x="1049" y="173"/>
                  </a:lnTo>
                  <a:cubicBezTo>
                    <a:pt x="1049" y="77"/>
                    <a:pt x="972" y="0"/>
                    <a:pt x="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7"/>
            <p:cNvSpPr/>
            <p:nvPr/>
          </p:nvSpPr>
          <p:spPr>
            <a:xfrm flipH="1">
              <a:off x="1848085" y="3795818"/>
              <a:ext cx="84476" cy="83882"/>
            </a:xfrm>
            <a:custGeom>
              <a:rect b="b" l="l" r="r" t="t"/>
              <a:pathLst>
                <a:path extrusionOk="0" h="1544" w="1544">
                  <a:moveTo>
                    <a:pt x="774" y="0"/>
                  </a:moveTo>
                  <a:cubicBezTo>
                    <a:pt x="345" y="0"/>
                    <a:pt x="1" y="345"/>
                    <a:pt x="1" y="770"/>
                  </a:cubicBezTo>
                  <a:cubicBezTo>
                    <a:pt x="1" y="1199"/>
                    <a:pt x="345" y="1543"/>
                    <a:pt x="774" y="1543"/>
                  </a:cubicBezTo>
                  <a:cubicBezTo>
                    <a:pt x="1199" y="1543"/>
                    <a:pt x="1544" y="1199"/>
                    <a:pt x="1544" y="770"/>
                  </a:cubicBezTo>
                  <a:cubicBezTo>
                    <a:pt x="1544" y="345"/>
                    <a:pt x="1199" y="0"/>
                    <a:pt x="7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7"/>
            <p:cNvSpPr/>
            <p:nvPr/>
          </p:nvSpPr>
          <p:spPr>
            <a:xfrm flipH="1">
              <a:off x="1870900" y="3818473"/>
              <a:ext cx="38791" cy="38518"/>
            </a:xfrm>
            <a:custGeom>
              <a:rect b="b" l="l" r="r" t="t"/>
              <a:pathLst>
                <a:path extrusionOk="0" h="709" w="709">
                  <a:moveTo>
                    <a:pt x="356" y="1"/>
                  </a:moveTo>
                  <a:cubicBezTo>
                    <a:pt x="158" y="1"/>
                    <a:pt x="1" y="159"/>
                    <a:pt x="1" y="353"/>
                  </a:cubicBezTo>
                  <a:cubicBezTo>
                    <a:pt x="1" y="551"/>
                    <a:pt x="158" y="708"/>
                    <a:pt x="356" y="708"/>
                  </a:cubicBezTo>
                  <a:cubicBezTo>
                    <a:pt x="550" y="708"/>
                    <a:pt x="708" y="551"/>
                    <a:pt x="708" y="353"/>
                  </a:cubicBezTo>
                  <a:cubicBezTo>
                    <a:pt x="708" y="159"/>
                    <a:pt x="550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7"/>
            <p:cNvSpPr/>
            <p:nvPr/>
          </p:nvSpPr>
          <p:spPr>
            <a:xfrm flipH="1">
              <a:off x="1591756" y="3795818"/>
              <a:ext cx="84476" cy="83882"/>
            </a:xfrm>
            <a:custGeom>
              <a:rect b="b" l="l" r="r" t="t"/>
              <a:pathLst>
                <a:path extrusionOk="0" h="1544" w="1544">
                  <a:moveTo>
                    <a:pt x="770" y="0"/>
                  </a:moveTo>
                  <a:cubicBezTo>
                    <a:pt x="345" y="0"/>
                    <a:pt x="0" y="345"/>
                    <a:pt x="0" y="770"/>
                  </a:cubicBezTo>
                  <a:cubicBezTo>
                    <a:pt x="0" y="1199"/>
                    <a:pt x="345" y="1543"/>
                    <a:pt x="770" y="1543"/>
                  </a:cubicBezTo>
                  <a:cubicBezTo>
                    <a:pt x="1199" y="1543"/>
                    <a:pt x="1544" y="1199"/>
                    <a:pt x="1544" y="770"/>
                  </a:cubicBezTo>
                  <a:cubicBezTo>
                    <a:pt x="1544" y="345"/>
                    <a:pt x="1199" y="0"/>
                    <a:pt x="7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7"/>
            <p:cNvSpPr/>
            <p:nvPr/>
          </p:nvSpPr>
          <p:spPr>
            <a:xfrm flipH="1">
              <a:off x="1614790" y="3818473"/>
              <a:ext cx="38572" cy="38518"/>
            </a:xfrm>
            <a:custGeom>
              <a:rect b="b" l="l" r="r" t="t"/>
              <a:pathLst>
                <a:path extrusionOk="0" h="709" w="705">
                  <a:moveTo>
                    <a:pt x="352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51"/>
                    <a:pt x="158" y="708"/>
                    <a:pt x="352" y="708"/>
                  </a:cubicBezTo>
                  <a:cubicBezTo>
                    <a:pt x="546" y="708"/>
                    <a:pt x="704" y="551"/>
                    <a:pt x="704" y="353"/>
                  </a:cubicBezTo>
                  <a:cubicBezTo>
                    <a:pt x="704" y="159"/>
                    <a:pt x="546" y="1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4294967295" type="title"/>
          </p:nvPr>
        </p:nvSpPr>
        <p:spPr>
          <a:xfrm>
            <a:off x="3959300" y="1216650"/>
            <a:ext cx="38520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grpSp>
        <p:nvGrpSpPr>
          <p:cNvPr id="235" name="Google Shape;235;p38"/>
          <p:cNvGrpSpPr/>
          <p:nvPr/>
        </p:nvGrpSpPr>
        <p:grpSpPr>
          <a:xfrm>
            <a:off x="476595" y="318900"/>
            <a:ext cx="795137" cy="698701"/>
            <a:chOff x="476595" y="318900"/>
            <a:chExt cx="795137" cy="698701"/>
          </a:xfrm>
        </p:grpSpPr>
        <p:sp>
          <p:nvSpPr>
            <p:cNvPr id="236" name="Google Shape;236;p38"/>
            <p:cNvSpPr/>
            <p:nvPr/>
          </p:nvSpPr>
          <p:spPr>
            <a:xfrm>
              <a:off x="476595" y="555075"/>
              <a:ext cx="300588" cy="217617"/>
            </a:xfrm>
            <a:custGeom>
              <a:rect b="b" l="l" r="r" t="t"/>
              <a:pathLst>
                <a:path extrusionOk="0" h="598" w="826">
                  <a:moveTo>
                    <a:pt x="777" y="52"/>
                  </a:moveTo>
                  <a:lnTo>
                    <a:pt x="777" y="546"/>
                  </a:lnTo>
                  <a:lnTo>
                    <a:pt x="52" y="546"/>
                  </a:lnTo>
                  <a:lnTo>
                    <a:pt x="52" y="52"/>
                  </a:lnTo>
                  <a:close/>
                  <a:moveTo>
                    <a:pt x="40" y="1"/>
                  </a:moveTo>
                  <a:cubicBezTo>
                    <a:pt x="16" y="1"/>
                    <a:pt x="1" y="25"/>
                    <a:pt x="1" y="37"/>
                  </a:cubicBezTo>
                  <a:lnTo>
                    <a:pt x="1" y="558"/>
                  </a:lnTo>
                  <a:cubicBezTo>
                    <a:pt x="1" y="585"/>
                    <a:pt x="16" y="597"/>
                    <a:pt x="40" y="597"/>
                  </a:cubicBezTo>
                  <a:lnTo>
                    <a:pt x="789" y="597"/>
                  </a:lnTo>
                  <a:cubicBezTo>
                    <a:pt x="802" y="597"/>
                    <a:pt x="826" y="585"/>
                    <a:pt x="826" y="558"/>
                  </a:cubicBezTo>
                  <a:lnTo>
                    <a:pt x="826" y="37"/>
                  </a:lnTo>
                  <a:cubicBezTo>
                    <a:pt x="826" y="25"/>
                    <a:pt x="802" y="1"/>
                    <a:pt x="78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814664" y="555075"/>
              <a:ext cx="457068" cy="217617"/>
            </a:xfrm>
            <a:custGeom>
              <a:rect b="b" l="l" r="r" t="t"/>
              <a:pathLst>
                <a:path extrusionOk="0" h="598" w="1256">
                  <a:moveTo>
                    <a:pt x="1203" y="52"/>
                  </a:moveTo>
                  <a:lnTo>
                    <a:pt x="1203" y="546"/>
                  </a:lnTo>
                  <a:lnTo>
                    <a:pt x="49" y="546"/>
                  </a:lnTo>
                  <a:lnTo>
                    <a:pt x="49" y="52"/>
                  </a:lnTo>
                  <a:close/>
                  <a:moveTo>
                    <a:pt x="37" y="1"/>
                  </a:moveTo>
                  <a:cubicBezTo>
                    <a:pt x="25" y="1"/>
                    <a:pt x="0" y="25"/>
                    <a:pt x="0" y="37"/>
                  </a:cubicBezTo>
                  <a:lnTo>
                    <a:pt x="0" y="558"/>
                  </a:lnTo>
                  <a:cubicBezTo>
                    <a:pt x="0" y="585"/>
                    <a:pt x="25" y="597"/>
                    <a:pt x="37" y="597"/>
                  </a:cubicBezTo>
                  <a:lnTo>
                    <a:pt x="1219" y="597"/>
                  </a:lnTo>
                  <a:cubicBezTo>
                    <a:pt x="1243" y="597"/>
                    <a:pt x="1255" y="585"/>
                    <a:pt x="1255" y="558"/>
                  </a:cubicBezTo>
                  <a:lnTo>
                    <a:pt x="1255" y="37"/>
                  </a:lnTo>
                  <a:cubicBezTo>
                    <a:pt x="1255" y="25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523175" y="318900"/>
              <a:ext cx="458160" cy="213250"/>
            </a:xfrm>
            <a:custGeom>
              <a:rect b="b" l="l" r="r" t="t"/>
              <a:pathLst>
                <a:path extrusionOk="0" h="586" w="1259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6"/>
                    <a:pt x="0" y="40"/>
                  </a:cubicBezTo>
                  <a:lnTo>
                    <a:pt x="0" y="549"/>
                  </a:lnTo>
                  <a:cubicBezTo>
                    <a:pt x="0" y="573"/>
                    <a:pt x="13" y="586"/>
                    <a:pt x="40" y="586"/>
                  </a:cubicBezTo>
                  <a:lnTo>
                    <a:pt x="1219" y="586"/>
                  </a:lnTo>
                  <a:cubicBezTo>
                    <a:pt x="1243" y="586"/>
                    <a:pt x="1258" y="573"/>
                    <a:pt x="1258" y="549"/>
                  </a:cubicBezTo>
                  <a:lnTo>
                    <a:pt x="1258" y="40"/>
                  </a:lnTo>
                  <a:cubicBezTo>
                    <a:pt x="1258" y="16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523175" y="804351"/>
              <a:ext cx="458160" cy="213250"/>
            </a:xfrm>
            <a:custGeom>
              <a:rect b="b" l="l" r="r" t="t"/>
              <a:pathLst>
                <a:path extrusionOk="0" h="586" w="1259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3" y="585"/>
                    <a:pt x="40" y="585"/>
                  </a:cubicBezTo>
                  <a:lnTo>
                    <a:pt x="1219" y="585"/>
                  </a:lnTo>
                  <a:cubicBezTo>
                    <a:pt x="1243" y="585"/>
                    <a:pt x="1258" y="570"/>
                    <a:pt x="1258" y="546"/>
                  </a:cubicBezTo>
                  <a:lnTo>
                    <a:pt x="1258" y="37"/>
                  </a:lnTo>
                  <a:cubicBezTo>
                    <a:pt x="1258" y="13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38"/>
          <p:cNvSpPr txBox="1"/>
          <p:nvPr>
            <p:ph idx="4294967295" type="subTitle"/>
          </p:nvPr>
        </p:nvSpPr>
        <p:spPr>
          <a:xfrm>
            <a:off x="3959300" y="2318303"/>
            <a:ext cx="39486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Customised</a:t>
            </a:r>
            <a:r>
              <a:rPr lang="en" sz="1800"/>
              <a:t> live tracking app for Colleges and Corporate institutions to monitor their fleet of buses</a:t>
            </a:r>
            <a:endParaRPr sz="1800"/>
          </a:p>
        </p:txBody>
      </p:sp>
      <p:grpSp>
        <p:nvGrpSpPr>
          <p:cNvPr id="241" name="Google Shape;241;p38"/>
          <p:cNvGrpSpPr/>
          <p:nvPr/>
        </p:nvGrpSpPr>
        <p:grpSpPr>
          <a:xfrm>
            <a:off x="1271725" y="1216660"/>
            <a:ext cx="1701171" cy="3323459"/>
            <a:chOff x="3721600" y="1102885"/>
            <a:chExt cx="1701171" cy="3323459"/>
          </a:xfrm>
        </p:grpSpPr>
        <p:grpSp>
          <p:nvGrpSpPr>
            <p:cNvPr id="242" name="Google Shape;242;p38"/>
            <p:cNvGrpSpPr/>
            <p:nvPr/>
          </p:nvGrpSpPr>
          <p:grpSpPr>
            <a:xfrm>
              <a:off x="3721600" y="1102885"/>
              <a:ext cx="1701171" cy="3323459"/>
              <a:chOff x="3721600" y="1102885"/>
              <a:chExt cx="1701171" cy="3323459"/>
            </a:xfrm>
          </p:grpSpPr>
          <p:grpSp>
            <p:nvGrpSpPr>
              <p:cNvPr id="243" name="Google Shape;243;p38"/>
              <p:cNvGrpSpPr/>
              <p:nvPr/>
            </p:nvGrpSpPr>
            <p:grpSpPr>
              <a:xfrm>
                <a:off x="3804855" y="1328975"/>
                <a:ext cx="1535296" cy="2736689"/>
                <a:chOff x="3629226" y="1218490"/>
                <a:chExt cx="1885649" cy="3361200"/>
              </a:xfrm>
            </p:grpSpPr>
            <p:sp>
              <p:nvSpPr>
                <p:cNvPr id="244" name="Google Shape;244;p38"/>
                <p:cNvSpPr/>
                <p:nvPr/>
              </p:nvSpPr>
              <p:spPr>
                <a:xfrm>
                  <a:off x="3629375" y="1218490"/>
                  <a:ext cx="1885500" cy="3361200"/>
                </a:xfrm>
                <a:prstGeom prst="roundRect">
                  <a:avLst>
                    <a:gd fmla="val 6018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DBDBD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38"/>
                <p:cNvSpPr/>
                <p:nvPr/>
              </p:nvSpPr>
              <p:spPr>
                <a:xfrm>
                  <a:off x="3629930" y="1218492"/>
                  <a:ext cx="1884763" cy="3045438"/>
                </a:xfrm>
                <a:custGeom>
                  <a:rect b="b" l="l" r="r" t="t"/>
                  <a:pathLst>
                    <a:path extrusionOk="0" h="86469" w="53514">
                      <a:moveTo>
                        <a:pt x="27892" y="10209"/>
                      </a:moveTo>
                      <a:lnTo>
                        <a:pt x="27892" y="19915"/>
                      </a:lnTo>
                      <a:lnTo>
                        <a:pt x="9506" y="19915"/>
                      </a:lnTo>
                      <a:lnTo>
                        <a:pt x="11334" y="16016"/>
                      </a:lnTo>
                      <a:lnTo>
                        <a:pt x="22085" y="16016"/>
                      </a:lnTo>
                      <a:lnTo>
                        <a:pt x="27892" y="10209"/>
                      </a:lnTo>
                      <a:close/>
                      <a:moveTo>
                        <a:pt x="32896" y="13685"/>
                      </a:moveTo>
                      <a:lnTo>
                        <a:pt x="32896" y="19915"/>
                      </a:lnTo>
                      <a:lnTo>
                        <a:pt x="29500" y="19915"/>
                      </a:lnTo>
                      <a:lnTo>
                        <a:pt x="29500" y="13685"/>
                      </a:lnTo>
                      <a:close/>
                      <a:moveTo>
                        <a:pt x="42200" y="6732"/>
                      </a:moveTo>
                      <a:lnTo>
                        <a:pt x="49153" y="14409"/>
                      </a:lnTo>
                      <a:lnTo>
                        <a:pt x="40572" y="19935"/>
                      </a:lnTo>
                      <a:lnTo>
                        <a:pt x="33700" y="19935"/>
                      </a:lnTo>
                      <a:lnTo>
                        <a:pt x="33700" y="13484"/>
                      </a:lnTo>
                      <a:lnTo>
                        <a:pt x="42200" y="6732"/>
                      </a:lnTo>
                      <a:close/>
                      <a:moveTo>
                        <a:pt x="33800" y="21522"/>
                      </a:moveTo>
                      <a:lnTo>
                        <a:pt x="33800" y="26526"/>
                      </a:lnTo>
                      <a:lnTo>
                        <a:pt x="28194" y="26526"/>
                      </a:lnTo>
                      <a:lnTo>
                        <a:pt x="28194" y="21522"/>
                      </a:lnTo>
                      <a:close/>
                      <a:moveTo>
                        <a:pt x="27390" y="21522"/>
                      </a:moveTo>
                      <a:lnTo>
                        <a:pt x="27390" y="28555"/>
                      </a:lnTo>
                      <a:lnTo>
                        <a:pt x="21723" y="28555"/>
                      </a:lnTo>
                      <a:lnTo>
                        <a:pt x="23612" y="21522"/>
                      </a:lnTo>
                      <a:close/>
                      <a:moveTo>
                        <a:pt x="41276" y="21382"/>
                      </a:moveTo>
                      <a:lnTo>
                        <a:pt x="51665" y="25923"/>
                      </a:lnTo>
                      <a:lnTo>
                        <a:pt x="47947" y="29801"/>
                      </a:lnTo>
                      <a:lnTo>
                        <a:pt x="40954" y="26546"/>
                      </a:lnTo>
                      <a:lnTo>
                        <a:pt x="40874" y="26506"/>
                      </a:lnTo>
                      <a:lnTo>
                        <a:pt x="34584" y="26506"/>
                      </a:lnTo>
                      <a:lnTo>
                        <a:pt x="34584" y="21522"/>
                      </a:lnTo>
                      <a:lnTo>
                        <a:pt x="41034" y="21522"/>
                      </a:lnTo>
                      <a:lnTo>
                        <a:pt x="41276" y="21382"/>
                      </a:lnTo>
                      <a:close/>
                      <a:moveTo>
                        <a:pt x="33800" y="27330"/>
                      </a:moveTo>
                      <a:lnTo>
                        <a:pt x="33800" y="31851"/>
                      </a:lnTo>
                      <a:lnTo>
                        <a:pt x="28194" y="31851"/>
                      </a:lnTo>
                      <a:lnTo>
                        <a:pt x="28194" y="27330"/>
                      </a:lnTo>
                      <a:close/>
                      <a:moveTo>
                        <a:pt x="40391" y="27330"/>
                      </a:moveTo>
                      <a:lnTo>
                        <a:pt x="40391" y="31851"/>
                      </a:lnTo>
                      <a:lnTo>
                        <a:pt x="34584" y="31851"/>
                      </a:lnTo>
                      <a:lnTo>
                        <a:pt x="34584" y="27330"/>
                      </a:lnTo>
                      <a:close/>
                      <a:moveTo>
                        <a:pt x="11676" y="21522"/>
                      </a:moveTo>
                      <a:lnTo>
                        <a:pt x="11676" y="33298"/>
                      </a:lnTo>
                      <a:lnTo>
                        <a:pt x="3216" y="33298"/>
                      </a:lnTo>
                      <a:lnTo>
                        <a:pt x="8742" y="21522"/>
                      </a:lnTo>
                      <a:close/>
                      <a:moveTo>
                        <a:pt x="21944" y="21522"/>
                      </a:moveTo>
                      <a:lnTo>
                        <a:pt x="18769" y="33298"/>
                      </a:lnTo>
                      <a:lnTo>
                        <a:pt x="12480" y="33298"/>
                      </a:lnTo>
                      <a:lnTo>
                        <a:pt x="12480" y="21522"/>
                      </a:lnTo>
                      <a:close/>
                      <a:moveTo>
                        <a:pt x="27390" y="29359"/>
                      </a:moveTo>
                      <a:lnTo>
                        <a:pt x="27390" y="35086"/>
                      </a:lnTo>
                      <a:lnTo>
                        <a:pt x="19955" y="35086"/>
                      </a:lnTo>
                      <a:lnTo>
                        <a:pt x="21502" y="29359"/>
                      </a:lnTo>
                      <a:close/>
                      <a:moveTo>
                        <a:pt x="40391" y="32655"/>
                      </a:moveTo>
                      <a:lnTo>
                        <a:pt x="40391" y="35086"/>
                      </a:lnTo>
                      <a:lnTo>
                        <a:pt x="28194" y="35086"/>
                      </a:lnTo>
                      <a:lnTo>
                        <a:pt x="28194" y="32655"/>
                      </a:lnTo>
                      <a:close/>
                      <a:moveTo>
                        <a:pt x="8420" y="34102"/>
                      </a:moveTo>
                      <a:lnTo>
                        <a:pt x="8420" y="40552"/>
                      </a:lnTo>
                      <a:lnTo>
                        <a:pt x="1970" y="35930"/>
                      </a:lnTo>
                      <a:lnTo>
                        <a:pt x="2834" y="34102"/>
                      </a:lnTo>
                      <a:close/>
                      <a:moveTo>
                        <a:pt x="14368" y="34102"/>
                      </a:moveTo>
                      <a:lnTo>
                        <a:pt x="14368" y="44812"/>
                      </a:lnTo>
                      <a:lnTo>
                        <a:pt x="9224" y="41115"/>
                      </a:lnTo>
                      <a:lnTo>
                        <a:pt x="9224" y="34102"/>
                      </a:lnTo>
                      <a:close/>
                      <a:moveTo>
                        <a:pt x="18568" y="34102"/>
                      </a:moveTo>
                      <a:lnTo>
                        <a:pt x="15474" y="45616"/>
                      </a:lnTo>
                      <a:lnTo>
                        <a:pt x="15172" y="45415"/>
                      </a:lnTo>
                      <a:lnTo>
                        <a:pt x="15172" y="34102"/>
                      </a:lnTo>
                      <a:close/>
                      <a:moveTo>
                        <a:pt x="40612" y="36694"/>
                      </a:moveTo>
                      <a:lnTo>
                        <a:pt x="44491" y="38643"/>
                      </a:lnTo>
                      <a:lnTo>
                        <a:pt x="44491" y="48751"/>
                      </a:lnTo>
                      <a:lnTo>
                        <a:pt x="28174" y="48751"/>
                      </a:lnTo>
                      <a:lnTo>
                        <a:pt x="31509" y="36694"/>
                      </a:lnTo>
                      <a:close/>
                      <a:moveTo>
                        <a:pt x="29862" y="36694"/>
                      </a:moveTo>
                      <a:lnTo>
                        <a:pt x="28596" y="41235"/>
                      </a:lnTo>
                      <a:lnTo>
                        <a:pt x="25782" y="41235"/>
                      </a:lnTo>
                      <a:cubicBezTo>
                        <a:pt x="24516" y="41235"/>
                        <a:pt x="23471" y="42260"/>
                        <a:pt x="23471" y="43526"/>
                      </a:cubicBezTo>
                      <a:lnTo>
                        <a:pt x="23471" y="44752"/>
                      </a:lnTo>
                      <a:cubicBezTo>
                        <a:pt x="23471" y="45254"/>
                        <a:pt x="23070" y="45676"/>
                        <a:pt x="22547" y="45676"/>
                      </a:cubicBezTo>
                      <a:lnTo>
                        <a:pt x="21000" y="45676"/>
                      </a:lnTo>
                      <a:cubicBezTo>
                        <a:pt x="19633" y="45676"/>
                        <a:pt x="18528" y="46802"/>
                        <a:pt x="18508" y="48168"/>
                      </a:cubicBezTo>
                      <a:lnTo>
                        <a:pt x="18508" y="50599"/>
                      </a:lnTo>
                      <a:cubicBezTo>
                        <a:pt x="18508" y="51263"/>
                        <a:pt x="17965" y="51785"/>
                        <a:pt x="17322" y="51785"/>
                      </a:cubicBezTo>
                      <a:lnTo>
                        <a:pt x="15474" y="51785"/>
                      </a:lnTo>
                      <a:lnTo>
                        <a:pt x="19533" y="36694"/>
                      </a:lnTo>
                      <a:close/>
                      <a:moveTo>
                        <a:pt x="52388" y="49555"/>
                      </a:moveTo>
                      <a:lnTo>
                        <a:pt x="45958" y="52308"/>
                      </a:lnTo>
                      <a:cubicBezTo>
                        <a:pt x="42019" y="54016"/>
                        <a:pt x="37779" y="54880"/>
                        <a:pt x="33499" y="54880"/>
                      </a:cubicBezTo>
                      <a:lnTo>
                        <a:pt x="27912" y="54880"/>
                      </a:lnTo>
                      <a:cubicBezTo>
                        <a:pt x="27189" y="54880"/>
                        <a:pt x="26667" y="54176"/>
                        <a:pt x="26868" y="53493"/>
                      </a:cubicBezTo>
                      <a:lnTo>
                        <a:pt x="27953" y="49555"/>
                      </a:lnTo>
                      <a:close/>
                      <a:moveTo>
                        <a:pt x="47827" y="53252"/>
                      </a:moveTo>
                      <a:lnTo>
                        <a:pt x="47827" y="62435"/>
                      </a:lnTo>
                      <a:lnTo>
                        <a:pt x="34323" y="62435"/>
                      </a:lnTo>
                      <a:lnTo>
                        <a:pt x="34323" y="56467"/>
                      </a:lnTo>
                      <a:cubicBezTo>
                        <a:pt x="38543" y="56367"/>
                        <a:pt x="42702" y="55442"/>
                        <a:pt x="46601" y="53795"/>
                      </a:cubicBezTo>
                      <a:lnTo>
                        <a:pt x="47827" y="53252"/>
                      </a:lnTo>
                      <a:close/>
                      <a:moveTo>
                        <a:pt x="17765" y="57934"/>
                      </a:moveTo>
                      <a:lnTo>
                        <a:pt x="17765" y="62516"/>
                      </a:lnTo>
                      <a:lnTo>
                        <a:pt x="12560" y="62516"/>
                      </a:lnTo>
                      <a:lnTo>
                        <a:pt x="13786" y="57934"/>
                      </a:lnTo>
                      <a:close/>
                      <a:moveTo>
                        <a:pt x="14288" y="49936"/>
                      </a:moveTo>
                      <a:lnTo>
                        <a:pt x="9646" y="67158"/>
                      </a:lnTo>
                      <a:lnTo>
                        <a:pt x="1910" y="67158"/>
                      </a:lnTo>
                      <a:lnTo>
                        <a:pt x="1910" y="49936"/>
                      </a:lnTo>
                      <a:close/>
                      <a:moveTo>
                        <a:pt x="28375" y="41999"/>
                      </a:moveTo>
                      <a:lnTo>
                        <a:pt x="25320" y="53031"/>
                      </a:lnTo>
                      <a:cubicBezTo>
                        <a:pt x="24838" y="54759"/>
                        <a:pt x="26144" y="56447"/>
                        <a:pt x="27912" y="56447"/>
                      </a:cubicBezTo>
                      <a:lnTo>
                        <a:pt x="33519" y="56447"/>
                      </a:lnTo>
                      <a:lnTo>
                        <a:pt x="33519" y="72322"/>
                      </a:lnTo>
                      <a:lnTo>
                        <a:pt x="31007" y="72322"/>
                      </a:lnTo>
                      <a:cubicBezTo>
                        <a:pt x="28736" y="72322"/>
                        <a:pt x="26908" y="70473"/>
                        <a:pt x="26908" y="68223"/>
                      </a:cubicBezTo>
                      <a:cubicBezTo>
                        <a:pt x="26908" y="65068"/>
                        <a:pt x="24336" y="62496"/>
                        <a:pt x="21181" y="62496"/>
                      </a:cubicBezTo>
                      <a:lnTo>
                        <a:pt x="18568" y="62496"/>
                      </a:lnTo>
                      <a:lnTo>
                        <a:pt x="18568" y="57171"/>
                      </a:lnTo>
                      <a:lnTo>
                        <a:pt x="14007" y="57171"/>
                      </a:lnTo>
                      <a:lnTo>
                        <a:pt x="15233" y="52589"/>
                      </a:lnTo>
                      <a:lnTo>
                        <a:pt x="17302" y="52589"/>
                      </a:lnTo>
                      <a:cubicBezTo>
                        <a:pt x="18408" y="52589"/>
                        <a:pt x="19312" y="51685"/>
                        <a:pt x="19312" y="50579"/>
                      </a:cubicBezTo>
                      <a:lnTo>
                        <a:pt x="19312" y="48148"/>
                      </a:lnTo>
                      <a:cubicBezTo>
                        <a:pt x="19312" y="47224"/>
                        <a:pt x="20075" y="46460"/>
                        <a:pt x="21020" y="46460"/>
                      </a:cubicBezTo>
                      <a:lnTo>
                        <a:pt x="22567" y="46460"/>
                      </a:lnTo>
                      <a:cubicBezTo>
                        <a:pt x="23512" y="46460"/>
                        <a:pt x="24295" y="45676"/>
                        <a:pt x="24295" y="44732"/>
                      </a:cubicBezTo>
                      <a:lnTo>
                        <a:pt x="24295" y="43506"/>
                      </a:lnTo>
                      <a:cubicBezTo>
                        <a:pt x="24295" y="42682"/>
                        <a:pt x="24959" y="41999"/>
                        <a:pt x="25803" y="41999"/>
                      </a:cubicBezTo>
                      <a:close/>
                      <a:moveTo>
                        <a:pt x="9445" y="67961"/>
                      </a:moveTo>
                      <a:lnTo>
                        <a:pt x="8260" y="72342"/>
                      </a:lnTo>
                      <a:lnTo>
                        <a:pt x="1910" y="72342"/>
                      </a:lnTo>
                      <a:lnTo>
                        <a:pt x="1910" y="67961"/>
                      </a:lnTo>
                      <a:close/>
                      <a:moveTo>
                        <a:pt x="17081" y="1"/>
                      </a:moveTo>
                      <a:lnTo>
                        <a:pt x="11917" y="10992"/>
                      </a:lnTo>
                      <a:lnTo>
                        <a:pt x="1" y="10992"/>
                      </a:lnTo>
                      <a:lnTo>
                        <a:pt x="1" y="12580"/>
                      </a:lnTo>
                      <a:lnTo>
                        <a:pt x="11173" y="12580"/>
                      </a:lnTo>
                      <a:lnTo>
                        <a:pt x="4622" y="26526"/>
                      </a:lnTo>
                      <a:lnTo>
                        <a:pt x="1" y="26526"/>
                      </a:lnTo>
                      <a:lnTo>
                        <a:pt x="1" y="27330"/>
                      </a:lnTo>
                      <a:lnTo>
                        <a:pt x="4241" y="27330"/>
                      </a:lnTo>
                      <a:lnTo>
                        <a:pt x="644" y="34966"/>
                      </a:lnTo>
                      <a:lnTo>
                        <a:pt x="1" y="34503"/>
                      </a:lnTo>
                      <a:lnTo>
                        <a:pt x="1" y="36493"/>
                      </a:lnTo>
                      <a:lnTo>
                        <a:pt x="15012" y="47264"/>
                      </a:lnTo>
                      <a:lnTo>
                        <a:pt x="14710" y="48349"/>
                      </a:lnTo>
                      <a:lnTo>
                        <a:pt x="1" y="48349"/>
                      </a:lnTo>
                      <a:lnTo>
                        <a:pt x="1" y="49956"/>
                      </a:lnTo>
                      <a:lnTo>
                        <a:pt x="302" y="49956"/>
                      </a:lnTo>
                      <a:lnTo>
                        <a:pt x="302" y="54880"/>
                      </a:lnTo>
                      <a:lnTo>
                        <a:pt x="1" y="54880"/>
                      </a:lnTo>
                      <a:lnTo>
                        <a:pt x="1" y="55683"/>
                      </a:lnTo>
                      <a:lnTo>
                        <a:pt x="302" y="55683"/>
                      </a:lnTo>
                      <a:lnTo>
                        <a:pt x="302" y="61089"/>
                      </a:lnTo>
                      <a:lnTo>
                        <a:pt x="1" y="61089"/>
                      </a:lnTo>
                      <a:lnTo>
                        <a:pt x="1" y="61893"/>
                      </a:lnTo>
                      <a:lnTo>
                        <a:pt x="302" y="61893"/>
                      </a:lnTo>
                      <a:lnTo>
                        <a:pt x="302" y="67158"/>
                      </a:lnTo>
                      <a:lnTo>
                        <a:pt x="1" y="67158"/>
                      </a:lnTo>
                      <a:lnTo>
                        <a:pt x="1" y="67961"/>
                      </a:lnTo>
                      <a:lnTo>
                        <a:pt x="302" y="67961"/>
                      </a:lnTo>
                      <a:lnTo>
                        <a:pt x="302" y="72342"/>
                      </a:lnTo>
                      <a:lnTo>
                        <a:pt x="1" y="72342"/>
                      </a:lnTo>
                      <a:lnTo>
                        <a:pt x="1" y="73950"/>
                      </a:lnTo>
                      <a:lnTo>
                        <a:pt x="8541" y="73950"/>
                      </a:lnTo>
                      <a:lnTo>
                        <a:pt x="20096" y="85384"/>
                      </a:lnTo>
                      <a:lnTo>
                        <a:pt x="21241" y="84238"/>
                      </a:lnTo>
                      <a:lnTo>
                        <a:pt x="9767" y="72905"/>
                      </a:lnTo>
                      <a:lnTo>
                        <a:pt x="12118" y="64143"/>
                      </a:lnTo>
                      <a:lnTo>
                        <a:pt x="17765" y="64143"/>
                      </a:lnTo>
                      <a:lnTo>
                        <a:pt x="17765" y="76763"/>
                      </a:lnTo>
                      <a:lnTo>
                        <a:pt x="25622" y="76763"/>
                      </a:lnTo>
                      <a:lnTo>
                        <a:pt x="25622" y="85545"/>
                      </a:lnTo>
                      <a:lnTo>
                        <a:pt x="26425" y="85545"/>
                      </a:lnTo>
                      <a:lnTo>
                        <a:pt x="26425" y="75959"/>
                      </a:lnTo>
                      <a:lnTo>
                        <a:pt x="18568" y="75959"/>
                      </a:lnTo>
                      <a:lnTo>
                        <a:pt x="18568" y="64143"/>
                      </a:lnTo>
                      <a:lnTo>
                        <a:pt x="21181" y="64143"/>
                      </a:lnTo>
                      <a:cubicBezTo>
                        <a:pt x="23451" y="64143"/>
                        <a:pt x="25280" y="65972"/>
                        <a:pt x="25280" y="68243"/>
                      </a:cubicBezTo>
                      <a:cubicBezTo>
                        <a:pt x="25300" y="71398"/>
                        <a:pt x="27852" y="73950"/>
                        <a:pt x="31007" y="73950"/>
                      </a:cubicBezTo>
                      <a:lnTo>
                        <a:pt x="47023" y="73950"/>
                      </a:lnTo>
                      <a:lnTo>
                        <a:pt x="47023" y="86469"/>
                      </a:lnTo>
                      <a:lnTo>
                        <a:pt x="47827" y="86469"/>
                      </a:lnTo>
                      <a:lnTo>
                        <a:pt x="47827" y="73950"/>
                      </a:lnTo>
                      <a:lnTo>
                        <a:pt x="53493" y="73950"/>
                      </a:lnTo>
                      <a:lnTo>
                        <a:pt x="53493" y="72342"/>
                      </a:lnTo>
                      <a:lnTo>
                        <a:pt x="34323" y="72342"/>
                      </a:lnTo>
                      <a:lnTo>
                        <a:pt x="34323" y="63259"/>
                      </a:lnTo>
                      <a:lnTo>
                        <a:pt x="53493" y="63259"/>
                      </a:lnTo>
                      <a:lnTo>
                        <a:pt x="53493" y="62455"/>
                      </a:lnTo>
                      <a:lnTo>
                        <a:pt x="48630" y="62455"/>
                      </a:lnTo>
                      <a:lnTo>
                        <a:pt x="48630" y="52910"/>
                      </a:lnTo>
                      <a:lnTo>
                        <a:pt x="52951" y="51042"/>
                      </a:lnTo>
                      <a:lnTo>
                        <a:pt x="52710" y="51685"/>
                      </a:lnTo>
                      <a:lnTo>
                        <a:pt x="53453" y="51986"/>
                      </a:lnTo>
                      <a:lnTo>
                        <a:pt x="53513" y="51886"/>
                      </a:lnTo>
                      <a:lnTo>
                        <a:pt x="53513" y="48751"/>
                      </a:lnTo>
                      <a:lnTo>
                        <a:pt x="45315" y="48751"/>
                      </a:lnTo>
                      <a:lnTo>
                        <a:pt x="45315" y="39065"/>
                      </a:lnTo>
                      <a:lnTo>
                        <a:pt x="50539" y="41697"/>
                      </a:lnTo>
                      <a:cubicBezTo>
                        <a:pt x="51484" y="42160"/>
                        <a:pt x="52468" y="42541"/>
                        <a:pt x="53513" y="42803"/>
                      </a:cubicBezTo>
                      <a:lnTo>
                        <a:pt x="53513" y="41135"/>
                      </a:lnTo>
                      <a:cubicBezTo>
                        <a:pt x="52730" y="40914"/>
                        <a:pt x="51966" y="40612"/>
                        <a:pt x="51263" y="40251"/>
                      </a:cubicBezTo>
                      <a:lnTo>
                        <a:pt x="41215" y="35187"/>
                      </a:lnTo>
                      <a:lnTo>
                        <a:pt x="41215" y="27551"/>
                      </a:lnTo>
                      <a:lnTo>
                        <a:pt x="53493" y="33298"/>
                      </a:lnTo>
                      <a:lnTo>
                        <a:pt x="53493" y="32414"/>
                      </a:lnTo>
                      <a:lnTo>
                        <a:pt x="48711" y="30183"/>
                      </a:lnTo>
                      <a:lnTo>
                        <a:pt x="53493" y="25179"/>
                      </a:lnTo>
                      <a:lnTo>
                        <a:pt x="53493" y="24014"/>
                      </a:lnTo>
                      <a:lnTo>
                        <a:pt x="52247" y="25300"/>
                      </a:lnTo>
                      <a:lnTo>
                        <a:pt x="42099" y="20859"/>
                      </a:lnTo>
                      <a:lnTo>
                        <a:pt x="53493" y="13524"/>
                      </a:lnTo>
                      <a:lnTo>
                        <a:pt x="53493" y="11615"/>
                      </a:lnTo>
                      <a:lnTo>
                        <a:pt x="49836" y="13966"/>
                      </a:lnTo>
                      <a:lnTo>
                        <a:pt x="42843" y="6230"/>
                      </a:lnTo>
                      <a:lnTo>
                        <a:pt x="50298" y="322"/>
                      </a:lnTo>
                      <a:lnTo>
                        <a:pt x="50037" y="21"/>
                      </a:lnTo>
                      <a:lnTo>
                        <a:pt x="49394" y="21"/>
                      </a:lnTo>
                      <a:lnTo>
                        <a:pt x="33157" y="12901"/>
                      </a:lnTo>
                      <a:lnTo>
                        <a:pt x="29500" y="12901"/>
                      </a:lnTo>
                      <a:lnTo>
                        <a:pt x="29500" y="1"/>
                      </a:lnTo>
                      <a:lnTo>
                        <a:pt x="27892" y="1"/>
                      </a:lnTo>
                      <a:lnTo>
                        <a:pt x="27892" y="9063"/>
                      </a:lnTo>
                      <a:lnTo>
                        <a:pt x="21743" y="15212"/>
                      </a:lnTo>
                      <a:lnTo>
                        <a:pt x="11696" y="15212"/>
                      </a:lnTo>
                      <a:lnTo>
                        <a:pt x="18850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38"/>
                <p:cNvSpPr/>
                <p:nvPr/>
              </p:nvSpPr>
              <p:spPr>
                <a:xfrm>
                  <a:off x="3629226" y="4179594"/>
                  <a:ext cx="1884059" cy="399923"/>
                </a:xfrm>
                <a:custGeom>
                  <a:rect b="b" l="l" r="r" t="t"/>
                  <a:pathLst>
                    <a:path extrusionOk="0" h="11355" w="53494">
                      <a:moveTo>
                        <a:pt x="1" y="1"/>
                      </a:moveTo>
                      <a:lnTo>
                        <a:pt x="1" y="7797"/>
                      </a:lnTo>
                      <a:cubicBezTo>
                        <a:pt x="1" y="9767"/>
                        <a:pt x="1608" y="11354"/>
                        <a:pt x="3577" y="11354"/>
                      </a:cubicBezTo>
                      <a:lnTo>
                        <a:pt x="49936" y="11354"/>
                      </a:lnTo>
                      <a:cubicBezTo>
                        <a:pt x="51906" y="11354"/>
                        <a:pt x="53493" y="9767"/>
                        <a:pt x="53493" y="7797"/>
                      </a:cubicBezTo>
                      <a:lnTo>
                        <a:pt x="53493" y="1"/>
                      </a:lnTo>
                      <a:close/>
                    </a:path>
                  </a:pathLst>
                </a:custGeom>
                <a:solidFill>
                  <a:srgbClr val="99B6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38"/>
                <p:cNvSpPr/>
                <p:nvPr/>
              </p:nvSpPr>
              <p:spPr>
                <a:xfrm>
                  <a:off x="3750943" y="4263802"/>
                  <a:ext cx="231466" cy="231466"/>
                </a:xfrm>
                <a:custGeom>
                  <a:rect b="b" l="l" r="r" t="t"/>
                  <a:pathLst>
                    <a:path extrusionOk="0" h="6572" w="6572">
                      <a:moveTo>
                        <a:pt x="3276" y="1"/>
                      </a:moveTo>
                      <a:cubicBezTo>
                        <a:pt x="1468" y="1"/>
                        <a:pt x="1" y="1488"/>
                        <a:pt x="1" y="3296"/>
                      </a:cubicBezTo>
                      <a:cubicBezTo>
                        <a:pt x="1" y="5105"/>
                        <a:pt x="1468" y="6572"/>
                        <a:pt x="3276" y="6572"/>
                      </a:cubicBezTo>
                      <a:cubicBezTo>
                        <a:pt x="5085" y="6572"/>
                        <a:pt x="6572" y="5105"/>
                        <a:pt x="6572" y="3296"/>
                      </a:cubicBezTo>
                      <a:cubicBezTo>
                        <a:pt x="6572" y="1488"/>
                        <a:pt x="5085" y="1"/>
                        <a:pt x="32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38"/>
                <p:cNvSpPr/>
                <p:nvPr/>
              </p:nvSpPr>
              <p:spPr>
                <a:xfrm>
                  <a:off x="4220869" y="4263802"/>
                  <a:ext cx="231466" cy="231466"/>
                </a:xfrm>
                <a:custGeom>
                  <a:rect b="b" l="l" r="r" t="t"/>
                  <a:pathLst>
                    <a:path extrusionOk="0" h="6572" w="6572">
                      <a:moveTo>
                        <a:pt x="3276" y="1"/>
                      </a:moveTo>
                      <a:cubicBezTo>
                        <a:pt x="1468" y="1"/>
                        <a:pt x="1" y="1488"/>
                        <a:pt x="1" y="3296"/>
                      </a:cubicBezTo>
                      <a:cubicBezTo>
                        <a:pt x="1" y="5105"/>
                        <a:pt x="1468" y="6572"/>
                        <a:pt x="3276" y="6572"/>
                      </a:cubicBezTo>
                      <a:cubicBezTo>
                        <a:pt x="5105" y="6572"/>
                        <a:pt x="6572" y="5105"/>
                        <a:pt x="6572" y="3296"/>
                      </a:cubicBezTo>
                      <a:cubicBezTo>
                        <a:pt x="6572" y="1488"/>
                        <a:pt x="5105" y="1"/>
                        <a:pt x="32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38"/>
                <p:cNvSpPr/>
                <p:nvPr/>
              </p:nvSpPr>
              <p:spPr>
                <a:xfrm>
                  <a:off x="4690795" y="4263802"/>
                  <a:ext cx="231466" cy="231466"/>
                </a:xfrm>
                <a:custGeom>
                  <a:rect b="b" l="l" r="r" t="t"/>
                  <a:pathLst>
                    <a:path extrusionOk="0" h="6572" w="6572">
                      <a:moveTo>
                        <a:pt x="3276" y="1"/>
                      </a:moveTo>
                      <a:cubicBezTo>
                        <a:pt x="1468" y="1"/>
                        <a:pt x="1" y="1488"/>
                        <a:pt x="1" y="3296"/>
                      </a:cubicBezTo>
                      <a:cubicBezTo>
                        <a:pt x="1" y="5105"/>
                        <a:pt x="1468" y="6572"/>
                        <a:pt x="3276" y="6572"/>
                      </a:cubicBezTo>
                      <a:cubicBezTo>
                        <a:pt x="5105" y="6572"/>
                        <a:pt x="6572" y="5105"/>
                        <a:pt x="6572" y="3296"/>
                      </a:cubicBezTo>
                      <a:cubicBezTo>
                        <a:pt x="6572" y="1488"/>
                        <a:pt x="5105" y="1"/>
                        <a:pt x="32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38"/>
                <p:cNvSpPr/>
                <p:nvPr/>
              </p:nvSpPr>
              <p:spPr>
                <a:xfrm>
                  <a:off x="5160721" y="4263802"/>
                  <a:ext cx="231466" cy="231466"/>
                </a:xfrm>
                <a:custGeom>
                  <a:rect b="b" l="l" r="r" t="t"/>
                  <a:pathLst>
                    <a:path extrusionOk="0" h="6572" w="6572">
                      <a:moveTo>
                        <a:pt x="3276" y="1"/>
                      </a:moveTo>
                      <a:cubicBezTo>
                        <a:pt x="1468" y="1"/>
                        <a:pt x="1" y="1488"/>
                        <a:pt x="1" y="3296"/>
                      </a:cubicBezTo>
                      <a:cubicBezTo>
                        <a:pt x="1" y="5105"/>
                        <a:pt x="1468" y="6572"/>
                        <a:pt x="3276" y="6572"/>
                      </a:cubicBezTo>
                      <a:cubicBezTo>
                        <a:pt x="5105" y="6572"/>
                        <a:pt x="6572" y="5105"/>
                        <a:pt x="6572" y="3296"/>
                      </a:cubicBezTo>
                      <a:cubicBezTo>
                        <a:pt x="6572" y="1488"/>
                        <a:pt x="5105" y="1"/>
                        <a:pt x="32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38"/>
                <p:cNvSpPr/>
                <p:nvPr/>
              </p:nvSpPr>
              <p:spPr>
                <a:xfrm>
                  <a:off x="5022733" y="2321830"/>
                  <a:ext cx="179094" cy="179094"/>
                </a:xfrm>
                <a:custGeom>
                  <a:rect b="b" l="l" r="r" t="t"/>
                  <a:pathLst>
                    <a:path extrusionOk="0" fill="none" h="5085" w="5085">
                      <a:moveTo>
                        <a:pt x="5084" y="2914"/>
                      </a:moveTo>
                      <a:cubicBezTo>
                        <a:pt x="5084" y="985"/>
                        <a:pt x="2753" y="0"/>
                        <a:pt x="1387" y="1367"/>
                      </a:cubicBezTo>
                      <a:cubicBezTo>
                        <a:pt x="0" y="2733"/>
                        <a:pt x="985" y="5084"/>
                        <a:pt x="2914" y="5084"/>
                      </a:cubicBezTo>
                      <a:cubicBezTo>
                        <a:pt x="4100" y="5084"/>
                        <a:pt x="5084" y="4120"/>
                        <a:pt x="5084" y="2914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F8AA25"/>
                  </a:solidFill>
                  <a:prstDash val="solid"/>
                  <a:miter lim="2009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38"/>
                <p:cNvSpPr/>
                <p:nvPr/>
              </p:nvSpPr>
              <p:spPr>
                <a:xfrm>
                  <a:off x="5070842" y="2384133"/>
                  <a:ext cx="94883" cy="80689"/>
                </a:xfrm>
                <a:custGeom>
                  <a:rect b="b" l="l" r="r" t="t"/>
                  <a:pathLst>
                    <a:path extrusionOk="0" h="2291" w="2694">
                      <a:moveTo>
                        <a:pt x="1536" y="0"/>
                      </a:moveTo>
                      <a:cubicBezTo>
                        <a:pt x="1251" y="0"/>
                        <a:pt x="960" y="106"/>
                        <a:pt x="724" y="341"/>
                      </a:cubicBezTo>
                      <a:cubicBezTo>
                        <a:pt x="1" y="1065"/>
                        <a:pt x="503" y="2291"/>
                        <a:pt x="1528" y="2291"/>
                      </a:cubicBezTo>
                      <a:cubicBezTo>
                        <a:pt x="2171" y="2291"/>
                        <a:pt x="2694" y="1788"/>
                        <a:pt x="2694" y="1145"/>
                      </a:cubicBezTo>
                      <a:cubicBezTo>
                        <a:pt x="2694" y="454"/>
                        <a:pt x="2127" y="0"/>
                        <a:pt x="1536" y="0"/>
                      </a:cubicBez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38"/>
                <p:cNvSpPr/>
                <p:nvPr/>
              </p:nvSpPr>
              <p:spPr>
                <a:xfrm>
                  <a:off x="4184805" y="2465488"/>
                  <a:ext cx="926462" cy="367345"/>
                </a:xfrm>
                <a:custGeom>
                  <a:rect b="b" l="l" r="r" t="t"/>
                  <a:pathLst>
                    <a:path extrusionOk="0" h="10430" w="26305">
                      <a:moveTo>
                        <a:pt x="2793" y="1"/>
                      </a:moveTo>
                      <a:lnTo>
                        <a:pt x="0" y="10189"/>
                      </a:lnTo>
                      <a:lnTo>
                        <a:pt x="924" y="10430"/>
                      </a:lnTo>
                      <a:lnTo>
                        <a:pt x="3537" y="965"/>
                      </a:lnTo>
                      <a:lnTo>
                        <a:pt x="24938" y="965"/>
                      </a:lnTo>
                      <a:lnTo>
                        <a:pt x="25862" y="1427"/>
                      </a:lnTo>
                      <a:lnTo>
                        <a:pt x="26304" y="563"/>
                      </a:lnTo>
                      <a:lnTo>
                        <a:pt x="25159" y="1"/>
                      </a:ln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38"/>
                <p:cNvSpPr/>
                <p:nvPr/>
              </p:nvSpPr>
              <p:spPr>
                <a:xfrm>
                  <a:off x="4023431" y="2837752"/>
                  <a:ext cx="191139" cy="423978"/>
                </a:xfrm>
                <a:custGeom>
                  <a:rect b="b" l="l" r="r" t="t"/>
                  <a:pathLst>
                    <a:path extrusionOk="0" h="12038" w="5427">
                      <a:moveTo>
                        <a:pt x="4482" y="1"/>
                      </a:moveTo>
                      <a:lnTo>
                        <a:pt x="1648" y="11073"/>
                      </a:lnTo>
                      <a:lnTo>
                        <a:pt x="0" y="11073"/>
                      </a:lnTo>
                      <a:lnTo>
                        <a:pt x="0" y="12038"/>
                      </a:lnTo>
                      <a:lnTo>
                        <a:pt x="2412" y="12038"/>
                      </a:lnTo>
                      <a:lnTo>
                        <a:pt x="5426" y="242"/>
                      </a:lnTo>
                      <a:lnTo>
                        <a:pt x="4482" y="1"/>
                      </a:ln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38"/>
                <p:cNvSpPr/>
                <p:nvPr/>
              </p:nvSpPr>
              <p:spPr>
                <a:xfrm>
                  <a:off x="3916577" y="3142079"/>
                  <a:ext cx="178354" cy="179094"/>
                </a:xfrm>
                <a:custGeom>
                  <a:rect b="b" l="l" r="r" t="t"/>
                  <a:pathLst>
                    <a:path extrusionOk="0" fill="none" h="5085" w="5064">
                      <a:moveTo>
                        <a:pt x="5064" y="2914"/>
                      </a:moveTo>
                      <a:cubicBezTo>
                        <a:pt x="5064" y="985"/>
                        <a:pt x="2733" y="0"/>
                        <a:pt x="1367" y="1387"/>
                      </a:cubicBezTo>
                      <a:cubicBezTo>
                        <a:pt x="0" y="2753"/>
                        <a:pt x="965" y="5084"/>
                        <a:pt x="2894" y="5084"/>
                      </a:cubicBezTo>
                      <a:cubicBezTo>
                        <a:pt x="4099" y="5084"/>
                        <a:pt x="5064" y="4100"/>
                        <a:pt x="5064" y="2914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F8AA25"/>
                  </a:solidFill>
                  <a:prstDash val="solid"/>
                  <a:miter lim="2009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38"/>
                <p:cNvSpPr/>
                <p:nvPr/>
              </p:nvSpPr>
              <p:spPr>
                <a:xfrm>
                  <a:off x="3963982" y="3204065"/>
                  <a:ext cx="94883" cy="81006"/>
                </a:xfrm>
                <a:custGeom>
                  <a:rect b="b" l="l" r="r" t="t"/>
                  <a:pathLst>
                    <a:path extrusionOk="0" h="2300" w="2694">
                      <a:moveTo>
                        <a:pt x="1536" y="0"/>
                      </a:moveTo>
                      <a:cubicBezTo>
                        <a:pt x="1250" y="0"/>
                        <a:pt x="959" y="108"/>
                        <a:pt x="724" y="350"/>
                      </a:cubicBezTo>
                      <a:cubicBezTo>
                        <a:pt x="0" y="1074"/>
                        <a:pt x="523" y="2300"/>
                        <a:pt x="1548" y="2300"/>
                      </a:cubicBezTo>
                      <a:cubicBezTo>
                        <a:pt x="2191" y="2300"/>
                        <a:pt x="2693" y="1777"/>
                        <a:pt x="2693" y="1154"/>
                      </a:cubicBezTo>
                      <a:cubicBezTo>
                        <a:pt x="2693" y="463"/>
                        <a:pt x="2127" y="0"/>
                        <a:pt x="1536" y="0"/>
                      </a:cubicBez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38"/>
                <p:cNvSpPr/>
                <p:nvPr/>
              </p:nvSpPr>
              <p:spPr>
                <a:xfrm>
                  <a:off x="4169203" y="2729489"/>
                  <a:ext cx="17751" cy="36840"/>
                </a:xfrm>
                <a:custGeom>
                  <a:rect b="b" l="l" r="r" t="t"/>
                  <a:pathLst>
                    <a:path extrusionOk="0" h="1046" w="504">
                      <a:moveTo>
                        <a:pt x="282" y="0"/>
                      </a:moveTo>
                      <a:lnTo>
                        <a:pt x="262" y="20"/>
                      </a:lnTo>
                      <a:lnTo>
                        <a:pt x="1" y="965"/>
                      </a:lnTo>
                      <a:lnTo>
                        <a:pt x="1" y="985"/>
                      </a:lnTo>
                      <a:lnTo>
                        <a:pt x="202" y="1045"/>
                      </a:lnTo>
                      <a:lnTo>
                        <a:pt x="222" y="1025"/>
                      </a:lnTo>
                      <a:lnTo>
                        <a:pt x="503" y="81"/>
                      </a:lnTo>
                      <a:lnTo>
                        <a:pt x="483" y="60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38"/>
                <p:cNvSpPr/>
                <p:nvPr/>
              </p:nvSpPr>
              <p:spPr>
                <a:xfrm>
                  <a:off x="4263343" y="2757066"/>
                  <a:ext cx="18455" cy="36840"/>
                </a:xfrm>
                <a:custGeom>
                  <a:rect b="b" l="l" r="r" t="t"/>
                  <a:pathLst>
                    <a:path extrusionOk="0" h="1046" w="524">
                      <a:moveTo>
                        <a:pt x="282" y="1"/>
                      </a:moveTo>
                      <a:lnTo>
                        <a:pt x="1" y="945"/>
                      </a:lnTo>
                      <a:lnTo>
                        <a:pt x="21" y="985"/>
                      </a:lnTo>
                      <a:lnTo>
                        <a:pt x="222" y="1046"/>
                      </a:lnTo>
                      <a:lnTo>
                        <a:pt x="242" y="1026"/>
                      </a:lnTo>
                      <a:lnTo>
                        <a:pt x="523" y="81"/>
                      </a:lnTo>
                      <a:lnTo>
                        <a:pt x="503" y="41"/>
                      </a:lnTo>
                      <a:lnTo>
                        <a:pt x="30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38"/>
                <p:cNvSpPr/>
                <p:nvPr/>
              </p:nvSpPr>
              <p:spPr>
                <a:xfrm>
                  <a:off x="4226539" y="2887306"/>
                  <a:ext cx="17011" cy="36840"/>
                </a:xfrm>
                <a:custGeom>
                  <a:rect b="b" l="l" r="r" t="t"/>
                  <a:pathLst>
                    <a:path extrusionOk="0" h="1046" w="483">
                      <a:moveTo>
                        <a:pt x="262" y="0"/>
                      </a:moveTo>
                      <a:lnTo>
                        <a:pt x="1" y="965"/>
                      </a:lnTo>
                      <a:lnTo>
                        <a:pt x="1" y="985"/>
                      </a:lnTo>
                      <a:lnTo>
                        <a:pt x="181" y="1045"/>
                      </a:lnTo>
                      <a:lnTo>
                        <a:pt x="222" y="1025"/>
                      </a:lnTo>
                      <a:lnTo>
                        <a:pt x="483" y="81"/>
                      </a:lnTo>
                      <a:lnTo>
                        <a:pt x="483" y="61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38"/>
                <p:cNvSpPr/>
                <p:nvPr/>
              </p:nvSpPr>
              <p:spPr>
                <a:xfrm>
                  <a:off x="4130990" y="2860398"/>
                  <a:ext cx="17751" cy="36136"/>
                </a:xfrm>
                <a:custGeom>
                  <a:rect b="b" l="l" r="r" t="t"/>
                  <a:pathLst>
                    <a:path extrusionOk="0" h="1026" w="504">
                      <a:moveTo>
                        <a:pt x="282" y="1"/>
                      </a:moveTo>
                      <a:lnTo>
                        <a:pt x="1" y="945"/>
                      </a:lnTo>
                      <a:lnTo>
                        <a:pt x="1" y="985"/>
                      </a:lnTo>
                      <a:lnTo>
                        <a:pt x="202" y="1026"/>
                      </a:lnTo>
                      <a:lnTo>
                        <a:pt x="222" y="1026"/>
                      </a:lnTo>
                      <a:lnTo>
                        <a:pt x="503" y="81"/>
                      </a:lnTo>
                      <a:lnTo>
                        <a:pt x="503" y="41"/>
                      </a:lnTo>
                      <a:lnTo>
                        <a:pt x="30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38"/>
                <p:cNvSpPr/>
                <p:nvPr/>
              </p:nvSpPr>
              <p:spPr>
                <a:xfrm>
                  <a:off x="4130286" y="2723819"/>
                  <a:ext cx="150072" cy="211637"/>
                </a:xfrm>
                <a:custGeom>
                  <a:rect b="b" l="l" r="r" t="t"/>
                  <a:pathLst>
                    <a:path extrusionOk="0" h="6009" w="4261">
                      <a:moveTo>
                        <a:pt x="1508" y="0"/>
                      </a:moveTo>
                      <a:lnTo>
                        <a:pt x="1" y="5225"/>
                      </a:lnTo>
                      <a:lnTo>
                        <a:pt x="2774" y="6009"/>
                      </a:lnTo>
                      <a:lnTo>
                        <a:pt x="4261" y="804"/>
                      </a:lnTo>
                      <a:lnTo>
                        <a:pt x="1508" y="0"/>
                      </a:ln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38"/>
                <p:cNvSpPr/>
                <p:nvPr/>
              </p:nvSpPr>
              <p:spPr>
                <a:xfrm>
                  <a:off x="4181952" y="2706773"/>
                  <a:ext cx="103371" cy="51034"/>
                </a:xfrm>
                <a:custGeom>
                  <a:rect b="b" l="l" r="r" t="t"/>
                  <a:pathLst>
                    <a:path extrusionOk="0" h="1449" w="2935">
                      <a:moveTo>
                        <a:pt x="654" y="1"/>
                      </a:moveTo>
                      <a:cubicBezTo>
                        <a:pt x="624" y="1"/>
                        <a:pt x="594" y="1"/>
                        <a:pt x="563" y="2"/>
                      </a:cubicBezTo>
                      <a:lnTo>
                        <a:pt x="382" y="2"/>
                      </a:lnTo>
                      <a:cubicBezTo>
                        <a:pt x="262" y="2"/>
                        <a:pt x="161" y="82"/>
                        <a:pt x="121" y="203"/>
                      </a:cubicBezTo>
                      <a:lnTo>
                        <a:pt x="21" y="565"/>
                      </a:lnTo>
                      <a:cubicBezTo>
                        <a:pt x="1" y="625"/>
                        <a:pt x="41" y="665"/>
                        <a:pt x="81" y="685"/>
                      </a:cubicBezTo>
                      <a:lnTo>
                        <a:pt x="2673" y="1449"/>
                      </a:lnTo>
                      <a:cubicBezTo>
                        <a:pt x="2713" y="1449"/>
                        <a:pt x="2774" y="1429"/>
                        <a:pt x="2794" y="1369"/>
                      </a:cubicBezTo>
                      <a:lnTo>
                        <a:pt x="2894" y="1007"/>
                      </a:lnTo>
                      <a:cubicBezTo>
                        <a:pt x="2935" y="886"/>
                        <a:pt x="2874" y="746"/>
                        <a:pt x="2774" y="685"/>
                      </a:cubicBezTo>
                      <a:lnTo>
                        <a:pt x="2613" y="585"/>
                      </a:lnTo>
                      <a:cubicBezTo>
                        <a:pt x="2035" y="219"/>
                        <a:pt x="1347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38"/>
                <p:cNvSpPr/>
                <p:nvPr/>
              </p:nvSpPr>
              <p:spPr>
                <a:xfrm>
                  <a:off x="4127468" y="2895089"/>
                  <a:ext cx="103371" cy="51034"/>
                </a:xfrm>
                <a:custGeom>
                  <a:rect b="b" l="l" r="r" t="t"/>
                  <a:pathLst>
                    <a:path extrusionOk="0" h="1449" w="2935">
                      <a:moveTo>
                        <a:pt x="262" y="0"/>
                      </a:moveTo>
                      <a:cubicBezTo>
                        <a:pt x="221" y="0"/>
                        <a:pt x="161" y="20"/>
                        <a:pt x="141" y="81"/>
                      </a:cubicBezTo>
                      <a:lnTo>
                        <a:pt x="41" y="442"/>
                      </a:lnTo>
                      <a:cubicBezTo>
                        <a:pt x="0" y="563"/>
                        <a:pt x="61" y="704"/>
                        <a:pt x="161" y="764"/>
                      </a:cubicBezTo>
                      <a:lnTo>
                        <a:pt x="322" y="864"/>
                      </a:lnTo>
                      <a:cubicBezTo>
                        <a:pt x="897" y="1248"/>
                        <a:pt x="1582" y="1449"/>
                        <a:pt x="2273" y="1449"/>
                      </a:cubicBezTo>
                      <a:cubicBezTo>
                        <a:pt x="2306" y="1449"/>
                        <a:pt x="2339" y="1448"/>
                        <a:pt x="2372" y="1447"/>
                      </a:cubicBezTo>
                      <a:lnTo>
                        <a:pt x="2552" y="1447"/>
                      </a:lnTo>
                      <a:cubicBezTo>
                        <a:pt x="2673" y="1447"/>
                        <a:pt x="2773" y="1367"/>
                        <a:pt x="2814" y="1246"/>
                      </a:cubicBezTo>
                      <a:lnTo>
                        <a:pt x="2914" y="885"/>
                      </a:lnTo>
                      <a:cubicBezTo>
                        <a:pt x="2934" y="844"/>
                        <a:pt x="2894" y="784"/>
                        <a:pt x="2854" y="764"/>
                      </a:cubicBez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38"/>
                <p:cNvSpPr/>
                <p:nvPr/>
              </p:nvSpPr>
              <p:spPr>
                <a:xfrm>
                  <a:off x="4172055" y="2712373"/>
                  <a:ext cx="109006" cy="86500"/>
                </a:xfrm>
                <a:custGeom>
                  <a:rect b="b" l="l" r="r" t="t"/>
                  <a:pathLst>
                    <a:path extrusionOk="0" h="2456" w="3095">
                      <a:moveTo>
                        <a:pt x="647" y="1"/>
                      </a:moveTo>
                      <a:cubicBezTo>
                        <a:pt x="543" y="1"/>
                        <a:pt x="460" y="77"/>
                        <a:pt x="442" y="185"/>
                      </a:cubicBezTo>
                      <a:lnTo>
                        <a:pt x="0" y="1712"/>
                      </a:lnTo>
                      <a:lnTo>
                        <a:pt x="2613" y="2455"/>
                      </a:lnTo>
                      <a:lnTo>
                        <a:pt x="3055" y="928"/>
                      </a:lnTo>
                      <a:cubicBezTo>
                        <a:pt x="3095" y="828"/>
                        <a:pt x="3035" y="707"/>
                        <a:pt x="2954" y="647"/>
                      </a:cubicBezTo>
                      <a:lnTo>
                        <a:pt x="2794" y="546"/>
                      </a:lnTo>
                      <a:cubicBezTo>
                        <a:pt x="2257" y="201"/>
                        <a:pt x="1610" y="2"/>
                        <a:pt x="958" y="2"/>
                      </a:cubicBezTo>
                      <a:cubicBezTo>
                        <a:pt x="927" y="2"/>
                        <a:pt x="896" y="3"/>
                        <a:pt x="864" y="4"/>
                      </a:cubicBezTo>
                      <a:lnTo>
                        <a:pt x="684" y="4"/>
                      </a:lnTo>
                      <a:cubicBezTo>
                        <a:pt x="671" y="2"/>
                        <a:pt x="659" y="1"/>
                        <a:pt x="647" y="1"/>
                      </a:cubicBez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38"/>
                <p:cNvSpPr/>
                <p:nvPr/>
              </p:nvSpPr>
              <p:spPr>
                <a:xfrm>
                  <a:off x="4175577" y="2757735"/>
                  <a:ext cx="90621" cy="58113"/>
                </a:xfrm>
                <a:custGeom>
                  <a:rect b="b" l="l" r="r" t="t"/>
                  <a:pathLst>
                    <a:path extrusionOk="0" h="1650" w="2573">
                      <a:moveTo>
                        <a:pt x="322" y="1"/>
                      </a:moveTo>
                      <a:cubicBezTo>
                        <a:pt x="289" y="1"/>
                        <a:pt x="255" y="1"/>
                        <a:pt x="222" y="2"/>
                      </a:cubicBezTo>
                      <a:cubicBezTo>
                        <a:pt x="182" y="2"/>
                        <a:pt x="141" y="2"/>
                        <a:pt x="101" y="42"/>
                      </a:cubicBezTo>
                      <a:lnTo>
                        <a:pt x="41" y="203"/>
                      </a:lnTo>
                      <a:lnTo>
                        <a:pt x="1" y="1027"/>
                      </a:lnTo>
                      <a:lnTo>
                        <a:pt x="2131" y="1650"/>
                      </a:lnTo>
                      <a:lnTo>
                        <a:pt x="2513" y="926"/>
                      </a:lnTo>
                      <a:lnTo>
                        <a:pt x="2573" y="766"/>
                      </a:lnTo>
                      <a:cubicBezTo>
                        <a:pt x="2553" y="725"/>
                        <a:pt x="2513" y="685"/>
                        <a:pt x="2493" y="645"/>
                      </a:cubicBezTo>
                      <a:cubicBezTo>
                        <a:pt x="1838" y="221"/>
                        <a:pt x="1091" y="1"/>
                        <a:pt x="322" y="1"/>
                      </a:cubicBez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38"/>
                <p:cNvSpPr/>
                <p:nvPr/>
              </p:nvSpPr>
              <p:spPr>
                <a:xfrm>
                  <a:off x="4131694" y="2858989"/>
                  <a:ext cx="107632" cy="84246"/>
                </a:xfrm>
                <a:custGeom>
                  <a:rect b="b" l="l" r="r" t="t"/>
                  <a:pathLst>
                    <a:path extrusionOk="0" h="2392" w="3056">
                      <a:moveTo>
                        <a:pt x="443" y="1"/>
                      </a:moveTo>
                      <a:lnTo>
                        <a:pt x="41" y="1447"/>
                      </a:lnTo>
                      <a:cubicBezTo>
                        <a:pt x="1" y="1548"/>
                        <a:pt x="41" y="1668"/>
                        <a:pt x="121" y="1729"/>
                      </a:cubicBezTo>
                      <a:lnTo>
                        <a:pt x="282" y="1829"/>
                      </a:lnTo>
                      <a:cubicBezTo>
                        <a:pt x="865" y="2211"/>
                        <a:pt x="1528" y="2392"/>
                        <a:pt x="2211" y="2392"/>
                      </a:cubicBezTo>
                      <a:lnTo>
                        <a:pt x="2392" y="2392"/>
                      </a:lnTo>
                      <a:cubicBezTo>
                        <a:pt x="2513" y="2392"/>
                        <a:pt x="2613" y="2311"/>
                        <a:pt x="2653" y="2211"/>
                      </a:cubicBezTo>
                      <a:lnTo>
                        <a:pt x="3055" y="764"/>
                      </a:lnTo>
                      <a:lnTo>
                        <a:pt x="443" y="1"/>
                      </a:ln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38"/>
                <p:cNvSpPr/>
                <p:nvPr/>
              </p:nvSpPr>
              <p:spPr>
                <a:xfrm>
                  <a:off x="4138773" y="2796018"/>
                  <a:ext cx="118938" cy="121086"/>
                </a:xfrm>
                <a:custGeom>
                  <a:rect b="b" l="l" r="r" t="t"/>
                  <a:pathLst>
                    <a:path extrusionOk="0" h="3438" w="3377">
                      <a:moveTo>
                        <a:pt x="764" y="0"/>
                      </a:moveTo>
                      <a:lnTo>
                        <a:pt x="41" y="2492"/>
                      </a:lnTo>
                      <a:cubicBezTo>
                        <a:pt x="1" y="2612"/>
                        <a:pt x="61" y="2733"/>
                        <a:pt x="162" y="2793"/>
                      </a:cubicBezTo>
                      <a:cubicBezTo>
                        <a:pt x="797" y="3217"/>
                        <a:pt x="1543" y="3438"/>
                        <a:pt x="2312" y="3438"/>
                      </a:cubicBezTo>
                      <a:cubicBezTo>
                        <a:pt x="2345" y="3438"/>
                        <a:pt x="2379" y="3437"/>
                        <a:pt x="2412" y="3436"/>
                      </a:cubicBezTo>
                      <a:cubicBezTo>
                        <a:pt x="2533" y="3436"/>
                        <a:pt x="2633" y="3356"/>
                        <a:pt x="2673" y="3255"/>
                      </a:cubicBezTo>
                      <a:lnTo>
                        <a:pt x="3377" y="764"/>
                      </a:lnTo>
                      <a:lnTo>
                        <a:pt x="764" y="0"/>
                      </a:ln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38"/>
                <p:cNvSpPr/>
                <p:nvPr/>
              </p:nvSpPr>
              <p:spPr>
                <a:xfrm>
                  <a:off x="4149410" y="2789573"/>
                  <a:ext cx="104779" cy="106717"/>
                </a:xfrm>
                <a:custGeom>
                  <a:rect b="b" l="l" r="r" t="t"/>
                  <a:pathLst>
                    <a:path extrusionOk="0" h="3030" w="2975">
                      <a:moveTo>
                        <a:pt x="940" y="1"/>
                      </a:moveTo>
                      <a:cubicBezTo>
                        <a:pt x="908" y="1"/>
                        <a:pt x="876" y="1"/>
                        <a:pt x="844" y="2"/>
                      </a:cubicBezTo>
                      <a:cubicBezTo>
                        <a:pt x="744" y="2"/>
                        <a:pt x="643" y="83"/>
                        <a:pt x="603" y="183"/>
                      </a:cubicBezTo>
                      <a:lnTo>
                        <a:pt x="20" y="2233"/>
                      </a:lnTo>
                      <a:cubicBezTo>
                        <a:pt x="0" y="2333"/>
                        <a:pt x="40" y="2414"/>
                        <a:pt x="121" y="2434"/>
                      </a:cubicBezTo>
                      <a:lnTo>
                        <a:pt x="2130" y="3016"/>
                      </a:lnTo>
                      <a:cubicBezTo>
                        <a:pt x="2152" y="3025"/>
                        <a:pt x="2174" y="3029"/>
                        <a:pt x="2196" y="3029"/>
                      </a:cubicBezTo>
                      <a:cubicBezTo>
                        <a:pt x="2271" y="3029"/>
                        <a:pt x="2336" y="2979"/>
                        <a:pt x="2351" y="2916"/>
                      </a:cubicBezTo>
                      <a:lnTo>
                        <a:pt x="2954" y="846"/>
                      </a:lnTo>
                      <a:cubicBezTo>
                        <a:pt x="2974" y="746"/>
                        <a:pt x="2934" y="645"/>
                        <a:pt x="2854" y="585"/>
                      </a:cubicBezTo>
                      <a:cubicBezTo>
                        <a:pt x="2278" y="201"/>
                        <a:pt x="1611" y="1"/>
                        <a:pt x="940" y="1"/>
                      </a:cubicBez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38"/>
                <p:cNvSpPr/>
                <p:nvPr/>
              </p:nvSpPr>
              <p:spPr>
                <a:xfrm>
                  <a:off x="4140217" y="2766998"/>
                  <a:ext cx="33283" cy="117494"/>
                </a:xfrm>
                <a:custGeom>
                  <a:rect b="b" l="l" r="r" t="t"/>
                  <a:pathLst>
                    <a:path extrusionOk="0" h="3336" w="945">
                      <a:moveTo>
                        <a:pt x="945" y="0"/>
                      </a:moveTo>
                      <a:lnTo>
                        <a:pt x="0" y="3336"/>
                      </a:lnTo>
                      <a:lnTo>
                        <a:pt x="281" y="2874"/>
                      </a:lnTo>
                      <a:lnTo>
                        <a:pt x="884" y="744"/>
                      </a:lnTo>
                      <a:lnTo>
                        <a:pt x="945" y="0"/>
                      </a:ln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38"/>
                <p:cNvSpPr/>
                <p:nvPr/>
              </p:nvSpPr>
              <p:spPr>
                <a:xfrm>
                  <a:off x="4232209" y="2793870"/>
                  <a:ext cx="33283" cy="117529"/>
                </a:xfrm>
                <a:custGeom>
                  <a:rect b="b" l="l" r="r" t="t"/>
                  <a:pathLst>
                    <a:path extrusionOk="0" h="3337" w="945">
                      <a:moveTo>
                        <a:pt x="945" y="1"/>
                      </a:moveTo>
                      <a:lnTo>
                        <a:pt x="603" y="644"/>
                      </a:lnTo>
                      <a:lnTo>
                        <a:pt x="0" y="2794"/>
                      </a:lnTo>
                      <a:lnTo>
                        <a:pt x="0" y="3337"/>
                      </a:lnTo>
                      <a:lnTo>
                        <a:pt x="945" y="1"/>
                      </a:lnTo>
                      <a:close/>
                    </a:path>
                  </a:pathLst>
                </a:custGeom>
                <a:solidFill>
                  <a:srgbClr val="24485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38"/>
                <p:cNvSpPr/>
                <p:nvPr/>
              </p:nvSpPr>
              <p:spPr>
                <a:xfrm>
                  <a:off x="4170647" y="2759214"/>
                  <a:ext cx="8523" cy="36840"/>
                </a:xfrm>
                <a:custGeom>
                  <a:rect b="b" l="l" r="r" t="t"/>
                  <a:pathLst>
                    <a:path extrusionOk="0" h="1046" w="242">
                      <a:moveTo>
                        <a:pt x="241" y="0"/>
                      </a:moveTo>
                      <a:lnTo>
                        <a:pt x="81" y="221"/>
                      </a:lnTo>
                      <a:lnTo>
                        <a:pt x="0" y="1045"/>
                      </a:lnTo>
                      <a:lnTo>
                        <a:pt x="141" y="985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38"/>
                <p:cNvSpPr/>
                <p:nvPr/>
              </p:nvSpPr>
              <p:spPr>
                <a:xfrm>
                  <a:off x="4232209" y="2793870"/>
                  <a:ext cx="33987" cy="117529"/>
                </a:xfrm>
                <a:custGeom>
                  <a:rect b="b" l="l" r="r" t="t"/>
                  <a:pathLst>
                    <a:path extrusionOk="0" h="3337" w="965">
                      <a:moveTo>
                        <a:pt x="965" y="1"/>
                      </a:moveTo>
                      <a:lnTo>
                        <a:pt x="623" y="644"/>
                      </a:lnTo>
                      <a:lnTo>
                        <a:pt x="0" y="2794"/>
                      </a:lnTo>
                      <a:lnTo>
                        <a:pt x="0" y="3337"/>
                      </a:lnTo>
                      <a:lnTo>
                        <a:pt x="965" y="1"/>
                      </a:ln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38"/>
                <p:cNvSpPr/>
                <p:nvPr/>
              </p:nvSpPr>
              <p:spPr>
                <a:xfrm>
                  <a:off x="4250594" y="2783973"/>
                  <a:ext cx="15602" cy="40362"/>
                </a:xfrm>
                <a:custGeom>
                  <a:rect b="b" l="l" r="r" t="t"/>
                  <a:pathLst>
                    <a:path extrusionOk="0" h="1146" w="443">
                      <a:moveTo>
                        <a:pt x="443" y="0"/>
                      </a:moveTo>
                      <a:lnTo>
                        <a:pt x="1" y="905"/>
                      </a:lnTo>
                      <a:lnTo>
                        <a:pt x="1" y="1146"/>
                      </a:lnTo>
                      <a:lnTo>
                        <a:pt x="443" y="28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38"/>
                <p:cNvSpPr/>
                <p:nvPr/>
              </p:nvSpPr>
              <p:spPr>
                <a:xfrm>
                  <a:off x="4226539" y="2881635"/>
                  <a:ext cx="8523" cy="38953"/>
                </a:xfrm>
                <a:custGeom>
                  <a:rect b="b" l="l" r="r" t="t"/>
                  <a:pathLst>
                    <a:path extrusionOk="0" h="1106" w="242">
                      <a:moveTo>
                        <a:pt x="242" y="1"/>
                      </a:moveTo>
                      <a:lnTo>
                        <a:pt x="101" y="121"/>
                      </a:lnTo>
                      <a:lnTo>
                        <a:pt x="1" y="1106"/>
                      </a:lnTo>
                      <a:lnTo>
                        <a:pt x="141" y="865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38"/>
                <p:cNvSpPr/>
                <p:nvPr/>
              </p:nvSpPr>
              <p:spPr>
                <a:xfrm>
                  <a:off x="4139478" y="2854728"/>
                  <a:ext cx="15638" cy="41102"/>
                </a:xfrm>
                <a:custGeom>
                  <a:rect b="b" l="l" r="r" t="t"/>
                  <a:pathLst>
                    <a:path extrusionOk="0" h="1167" w="444">
                      <a:moveTo>
                        <a:pt x="443" y="1"/>
                      </a:moveTo>
                      <a:lnTo>
                        <a:pt x="1" y="885"/>
                      </a:lnTo>
                      <a:lnTo>
                        <a:pt x="1" y="1166"/>
                      </a:lnTo>
                      <a:lnTo>
                        <a:pt x="443" y="262"/>
                      </a:lnTo>
                      <a:lnTo>
                        <a:pt x="443" y="1"/>
                      </a:lnTo>
                      <a:close/>
                    </a:path>
                  </a:pathLst>
                </a:custGeom>
                <a:solidFill>
                  <a:srgbClr val="F8AA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38"/>
                <p:cNvSpPr/>
                <p:nvPr/>
              </p:nvSpPr>
              <p:spPr>
                <a:xfrm>
                  <a:off x="4180543" y="2803097"/>
                  <a:ext cx="57373" cy="28317"/>
                </a:xfrm>
                <a:custGeom>
                  <a:rect b="b" l="l" r="r" t="t"/>
                  <a:pathLst>
                    <a:path extrusionOk="0" h="804" w="1629">
                      <a:moveTo>
                        <a:pt x="161" y="0"/>
                      </a:moveTo>
                      <a:cubicBezTo>
                        <a:pt x="141" y="0"/>
                        <a:pt x="101" y="0"/>
                        <a:pt x="101" y="20"/>
                      </a:cubicBezTo>
                      <a:lnTo>
                        <a:pt x="21" y="342"/>
                      </a:lnTo>
                      <a:cubicBezTo>
                        <a:pt x="0" y="362"/>
                        <a:pt x="21" y="382"/>
                        <a:pt x="41" y="382"/>
                      </a:cubicBezTo>
                      <a:lnTo>
                        <a:pt x="1487" y="804"/>
                      </a:lnTo>
                      <a:cubicBezTo>
                        <a:pt x="1508" y="804"/>
                        <a:pt x="1528" y="784"/>
                        <a:pt x="1528" y="764"/>
                      </a:cubicBezTo>
                      <a:lnTo>
                        <a:pt x="1628" y="462"/>
                      </a:lnTo>
                      <a:cubicBezTo>
                        <a:pt x="1628" y="442"/>
                        <a:pt x="1608" y="422"/>
                        <a:pt x="1588" y="422"/>
                      </a:cubicBez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159A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" name="Google Shape;277;p38"/>
              <p:cNvGrpSpPr/>
              <p:nvPr/>
            </p:nvGrpSpPr>
            <p:grpSpPr>
              <a:xfrm>
                <a:off x="3721600" y="1102885"/>
                <a:ext cx="1701171" cy="3323459"/>
                <a:chOff x="778675" y="1383025"/>
                <a:chExt cx="1127350" cy="2202425"/>
              </a:xfrm>
            </p:grpSpPr>
            <p:sp>
              <p:nvSpPr>
                <p:cNvPr id="278" name="Google Shape;278;p38"/>
                <p:cNvSpPr/>
                <p:nvPr/>
              </p:nvSpPr>
              <p:spPr>
                <a:xfrm>
                  <a:off x="778675" y="1383025"/>
                  <a:ext cx="1127350" cy="2202425"/>
                </a:xfrm>
                <a:custGeom>
                  <a:rect b="b" l="l" r="r" t="t"/>
                  <a:pathLst>
                    <a:path extrusionOk="0" h="88097" w="45094">
                      <a:moveTo>
                        <a:pt x="18468" y="2673"/>
                      </a:moveTo>
                      <a:cubicBezTo>
                        <a:pt x="18474" y="2673"/>
                        <a:pt x="18481" y="2673"/>
                        <a:pt x="18487" y="2673"/>
                      </a:cubicBezTo>
                      <a:lnTo>
                        <a:pt x="26606" y="2673"/>
                      </a:lnTo>
                      <a:cubicBezTo>
                        <a:pt x="27731" y="2673"/>
                        <a:pt x="27731" y="4361"/>
                        <a:pt x="26606" y="4361"/>
                      </a:cubicBezTo>
                      <a:lnTo>
                        <a:pt x="18487" y="4361"/>
                      </a:lnTo>
                      <a:cubicBezTo>
                        <a:pt x="17369" y="4341"/>
                        <a:pt x="17362" y="2673"/>
                        <a:pt x="18468" y="2673"/>
                      </a:cubicBezTo>
                      <a:close/>
                      <a:moveTo>
                        <a:pt x="6953" y="2512"/>
                      </a:moveTo>
                      <a:cubicBezTo>
                        <a:pt x="7857" y="2512"/>
                        <a:pt x="8299" y="3577"/>
                        <a:pt x="7676" y="4220"/>
                      </a:cubicBezTo>
                      <a:cubicBezTo>
                        <a:pt x="7469" y="4422"/>
                        <a:pt x="7215" y="4512"/>
                        <a:pt x="6967" y="4512"/>
                      </a:cubicBezTo>
                      <a:cubicBezTo>
                        <a:pt x="6446" y="4512"/>
                        <a:pt x="5948" y="4116"/>
                        <a:pt x="5948" y="3517"/>
                      </a:cubicBezTo>
                      <a:cubicBezTo>
                        <a:pt x="5968" y="2954"/>
                        <a:pt x="6410" y="2512"/>
                        <a:pt x="6953" y="2512"/>
                      </a:cubicBezTo>
                      <a:close/>
                      <a:moveTo>
                        <a:pt x="40934" y="6411"/>
                      </a:moveTo>
                      <a:cubicBezTo>
                        <a:pt x="41958" y="6411"/>
                        <a:pt x="42802" y="7255"/>
                        <a:pt x="42802" y="8259"/>
                      </a:cubicBezTo>
                      <a:lnTo>
                        <a:pt x="42802" y="76261"/>
                      </a:lnTo>
                      <a:cubicBezTo>
                        <a:pt x="42782" y="77285"/>
                        <a:pt x="41958" y="78109"/>
                        <a:pt x="40934" y="78109"/>
                      </a:cubicBezTo>
                      <a:lnTo>
                        <a:pt x="4321" y="78109"/>
                      </a:lnTo>
                      <a:cubicBezTo>
                        <a:pt x="3296" y="78109"/>
                        <a:pt x="2472" y="77285"/>
                        <a:pt x="2472" y="76261"/>
                      </a:cubicBezTo>
                      <a:lnTo>
                        <a:pt x="2472" y="8259"/>
                      </a:lnTo>
                      <a:cubicBezTo>
                        <a:pt x="2472" y="7255"/>
                        <a:pt x="3296" y="6411"/>
                        <a:pt x="4321" y="6411"/>
                      </a:cubicBezTo>
                      <a:close/>
                      <a:moveTo>
                        <a:pt x="22599" y="79318"/>
                      </a:moveTo>
                      <a:cubicBezTo>
                        <a:pt x="24457" y="79318"/>
                        <a:pt x="26244" y="80762"/>
                        <a:pt x="26244" y="82952"/>
                      </a:cubicBezTo>
                      <a:cubicBezTo>
                        <a:pt x="26244" y="84942"/>
                        <a:pt x="24637" y="86549"/>
                        <a:pt x="22627" y="86569"/>
                      </a:cubicBezTo>
                      <a:cubicBezTo>
                        <a:pt x="19412" y="86549"/>
                        <a:pt x="17784" y="82651"/>
                        <a:pt x="20075" y="80380"/>
                      </a:cubicBezTo>
                      <a:cubicBezTo>
                        <a:pt x="20808" y="79647"/>
                        <a:pt x="21712" y="79318"/>
                        <a:pt x="22599" y="79318"/>
                      </a:cubicBezTo>
                      <a:close/>
                      <a:moveTo>
                        <a:pt x="4481" y="0"/>
                      </a:moveTo>
                      <a:cubicBezTo>
                        <a:pt x="2010" y="0"/>
                        <a:pt x="0" y="1990"/>
                        <a:pt x="20" y="4462"/>
                      </a:cubicBezTo>
                      <a:lnTo>
                        <a:pt x="20" y="83615"/>
                      </a:lnTo>
                      <a:cubicBezTo>
                        <a:pt x="20" y="86087"/>
                        <a:pt x="2010" y="88097"/>
                        <a:pt x="4481" y="88097"/>
                      </a:cubicBezTo>
                      <a:lnTo>
                        <a:pt x="40632" y="88097"/>
                      </a:lnTo>
                      <a:cubicBezTo>
                        <a:pt x="43104" y="88076"/>
                        <a:pt x="45093" y="86087"/>
                        <a:pt x="45093" y="83615"/>
                      </a:cubicBezTo>
                      <a:lnTo>
                        <a:pt x="45093" y="4462"/>
                      </a:lnTo>
                      <a:cubicBezTo>
                        <a:pt x="45093" y="1990"/>
                        <a:pt x="43104" y="0"/>
                        <a:pt x="40632" y="0"/>
                      </a:cubicBezTo>
                      <a:close/>
                    </a:path>
                  </a:pathLst>
                </a:custGeom>
                <a:solidFill>
                  <a:srgbClr val="3C5F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38"/>
                <p:cNvSpPr/>
                <p:nvPr/>
              </p:nvSpPr>
              <p:spPr>
                <a:xfrm>
                  <a:off x="1234325" y="3374425"/>
                  <a:ext cx="192425" cy="164400"/>
                </a:xfrm>
                <a:custGeom>
                  <a:rect b="b" l="l" r="r" t="t"/>
                  <a:pathLst>
                    <a:path extrusionOk="0" h="6576" w="7697">
                      <a:moveTo>
                        <a:pt x="4401" y="1"/>
                      </a:moveTo>
                      <a:cubicBezTo>
                        <a:pt x="1467" y="1"/>
                        <a:pt x="0" y="3537"/>
                        <a:pt x="2090" y="5607"/>
                      </a:cubicBezTo>
                      <a:cubicBezTo>
                        <a:pt x="2759" y="6276"/>
                        <a:pt x="3581" y="6576"/>
                        <a:pt x="4388" y="6576"/>
                      </a:cubicBezTo>
                      <a:cubicBezTo>
                        <a:pt x="6076" y="6576"/>
                        <a:pt x="7697" y="5262"/>
                        <a:pt x="7697" y="3276"/>
                      </a:cubicBezTo>
                      <a:cubicBezTo>
                        <a:pt x="7697" y="1468"/>
                        <a:pt x="6230" y="1"/>
                        <a:pt x="4401" y="1"/>
                      </a:cubicBezTo>
                      <a:close/>
                    </a:path>
                  </a:pathLst>
                </a:custGeom>
                <a:solidFill>
                  <a:srgbClr val="3C5F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0" name="Google Shape;280;p38"/>
            <p:cNvSpPr/>
            <p:nvPr/>
          </p:nvSpPr>
          <p:spPr>
            <a:xfrm>
              <a:off x="4335548" y="3852814"/>
              <a:ext cx="89925" cy="82441"/>
            </a:xfrm>
            <a:custGeom>
              <a:rect b="b" l="l" r="r" t="t"/>
              <a:pathLst>
                <a:path extrusionOk="0" h="2875" w="3136">
                  <a:moveTo>
                    <a:pt x="1571" y="1"/>
                  </a:moveTo>
                  <a:cubicBezTo>
                    <a:pt x="865" y="1"/>
                    <a:pt x="302" y="556"/>
                    <a:pt x="302" y="1267"/>
                  </a:cubicBezTo>
                  <a:lnTo>
                    <a:pt x="302" y="2192"/>
                  </a:lnTo>
                  <a:cubicBezTo>
                    <a:pt x="302" y="2292"/>
                    <a:pt x="222" y="2372"/>
                    <a:pt x="122" y="2372"/>
                  </a:cubicBezTo>
                  <a:cubicBezTo>
                    <a:pt x="61" y="2372"/>
                    <a:pt x="1" y="2413"/>
                    <a:pt x="1" y="2473"/>
                  </a:cubicBezTo>
                  <a:lnTo>
                    <a:pt x="1" y="2634"/>
                  </a:lnTo>
                  <a:cubicBezTo>
                    <a:pt x="1" y="2754"/>
                    <a:pt x="122" y="2875"/>
                    <a:pt x="262" y="2875"/>
                  </a:cubicBezTo>
                  <a:lnTo>
                    <a:pt x="2875" y="2875"/>
                  </a:lnTo>
                  <a:cubicBezTo>
                    <a:pt x="3015" y="2875"/>
                    <a:pt x="3136" y="2754"/>
                    <a:pt x="3136" y="2634"/>
                  </a:cubicBezTo>
                  <a:lnTo>
                    <a:pt x="3136" y="2473"/>
                  </a:lnTo>
                  <a:cubicBezTo>
                    <a:pt x="3136" y="2413"/>
                    <a:pt x="3075" y="2372"/>
                    <a:pt x="3015" y="2372"/>
                  </a:cubicBezTo>
                  <a:cubicBezTo>
                    <a:pt x="2915" y="2352"/>
                    <a:pt x="2854" y="2272"/>
                    <a:pt x="2854" y="2192"/>
                  </a:cubicBezTo>
                  <a:lnTo>
                    <a:pt x="2854" y="1328"/>
                  </a:lnTo>
                  <a:cubicBezTo>
                    <a:pt x="2854" y="624"/>
                    <a:pt x="2312" y="41"/>
                    <a:pt x="1609" y="1"/>
                  </a:cubicBezTo>
                  <a:cubicBezTo>
                    <a:pt x="1596" y="1"/>
                    <a:pt x="1583" y="1"/>
                    <a:pt x="1571" y="1"/>
                  </a:cubicBezTo>
                  <a:close/>
                </a:path>
              </a:pathLst>
            </a:custGeom>
            <a:solidFill>
              <a:srgbClr val="F8AA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4745021" y="3884538"/>
              <a:ext cx="36820" cy="35755"/>
            </a:xfrm>
            <a:custGeom>
              <a:rect b="b" l="l" r="r" t="t"/>
              <a:pathLst>
                <a:path extrusionOk="0" h="685" w="705">
                  <a:moveTo>
                    <a:pt x="342" y="1"/>
                  </a:moveTo>
                  <a:cubicBezTo>
                    <a:pt x="162" y="1"/>
                    <a:pt x="1" y="141"/>
                    <a:pt x="1" y="342"/>
                  </a:cubicBezTo>
                  <a:cubicBezTo>
                    <a:pt x="1" y="523"/>
                    <a:pt x="162" y="684"/>
                    <a:pt x="342" y="684"/>
                  </a:cubicBezTo>
                  <a:cubicBezTo>
                    <a:pt x="543" y="684"/>
                    <a:pt x="704" y="523"/>
                    <a:pt x="704" y="342"/>
                  </a:cubicBezTo>
                  <a:cubicBezTo>
                    <a:pt x="704" y="141"/>
                    <a:pt x="543" y="1"/>
                    <a:pt x="342" y="1"/>
                  </a:cubicBezTo>
                  <a:close/>
                </a:path>
              </a:pathLst>
            </a:custGeom>
            <a:solidFill>
              <a:srgbClr val="3FA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4684184" y="3871845"/>
              <a:ext cx="46716" cy="35755"/>
            </a:xfrm>
            <a:custGeom>
              <a:rect b="b" l="l" r="r" t="t"/>
              <a:pathLst>
                <a:path extrusionOk="0" h="1247" w="1448">
                  <a:moveTo>
                    <a:pt x="724" y="0"/>
                  </a:moveTo>
                  <a:lnTo>
                    <a:pt x="0" y="1246"/>
                  </a:lnTo>
                  <a:lnTo>
                    <a:pt x="1447" y="1246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3FA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3938539" y="3849373"/>
              <a:ext cx="118743" cy="131561"/>
            </a:xfrm>
            <a:custGeom>
              <a:rect b="b" l="l" r="r" t="t"/>
              <a:pathLst>
                <a:path extrusionOk="0" h="4588" w="4141">
                  <a:moveTo>
                    <a:pt x="2070" y="1"/>
                  </a:moveTo>
                  <a:cubicBezTo>
                    <a:pt x="905" y="1"/>
                    <a:pt x="623" y="1608"/>
                    <a:pt x="1709" y="2010"/>
                  </a:cubicBezTo>
                  <a:cubicBezTo>
                    <a:pt x="865" y="2171"/>
                    <a:pt x="181" y="2814"/>
                    <a:pt x="1" y="3638"/>
                  </a:cubicBezTo>
                  <a:cubicBezTo>
                    <a:pt x="543" y="4271"/>
                    <a:pt x="1307" y="4587"/>
                    <a:pt x="2070" y="4587"/>
                  </a:cubicBezTo>
                  <a:cubicBezTo>
                    <a:pt x="2834" y="4587"/>
                    <a:pt x="3598" y="4271"/>
                    <a:pt x="4140" y="3638"/>
                  </a:cubicBezTo>
                  <a:cubicBezTo>
                    <a:pt x="3959" y="2814"/>
                    <a:pt x="3276" y="2171"/>
                    <a:pt x="2432" y="2010"/>
                  </a:cubicBezTo>
                  <a:cubicBezTo>
                    <a:pt x="3517" y="1608"/>
                    <a:pt x="3236" y="1"/>
                    <a:pt x="2070" y="1"/>
                  </a:cubicBezTo>
                  <a:close/>
                </a:path>
              </a:pathLst>
            </a:custGeom>
            <a:solidFill>
              <a:srgbClr val="159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4707237" y="3845932"/>
              <a:ext cx="131389" cy="131962"/>
            </a:xfrm>
            <a:custGeom>
              <a:rect b="b" l="l" r="r" t="t"/>
              <a:pathLst>
                <a:path extrusionOk="0" fill="none" h="4602" w="4582">
                  <a:moveTo>
                    <a:pt x="0" y="1969"/>
                  </a:moveTo>
                  <a:cubicBezTo>
                    <a:pt x="0" y="3718"/>
                    <a:pt x="2110" y="4602"/>
                    <a:pt x="3356" y="3356"/>
                  </a:cubicBezTo>
                  <a:cubicBezTo>
                    <a:pt x="4582" y="2110"/>
                    <a:pt x="3718" y="0"/>
                    <a:pt x="1949" y="0"/>
                  </a:cubicBezTo>
                </a:path>
              </a:pathLst>
            </a:custGeom>
            <a:noFill/>
            <a:ln cap="flat" cmpd="sng" w="19050">
              <a:solidFill>
                <a:srgbClr val="3FABA5"/>
              </a:solidFill>
              <a:prstDash val="solid"/>
              <a:miter lim="2009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5082940" y="3838419"/>
              <a:ext cx="125625" cy="127948"/>
            </a:xfrm>
            <a:custGeom>
              <a:rect b="b" l="l" r="r" t="t"/>
              <a:pathLst>
                <a:path extrusionOk="0" h="4462" w="4381">
                  <a:moveTo>
                    <a:pt x="2205" y="1661"/>
                  </a:moveTo>
                  <a:cubicBezTo>
                    <a:pt x="2496" y="1661"/>
                    <a:pt x="2773" y="1891"/>
                    <a:pt x="2773" y="2231"/>
                  </a:cubicBezTo>
                  <a:cubicBezTo>
                    <a:pt x="2773" y="2550"/>
                    <a:pt x="2517" y="2789"/>
                    <a:pt x="2201" y="2794"/>
                  </a:cubicBezTo>
                  <a:lnTo>
                    <a:pt x="2201" y="2794"/>
                  </a:lnTo>
                  <a:cubicBezTo>
                    <a:pt x="1705" y="2786"/>
                    <a:pt x="1449" y="2189"/>
                    <a:pt x="1809" y="1830"/>
                  </a:cubicBezTo>
                  <a:cubicBezTo>
                    <a:pt x="1925" y="1713"/>
                    <a:pt x="2067" y="1661"/>
                    <a:pt x="2205" y="1661"/>
                  </a:cubicBezTo>
                  <a:close/>
                  <a:moveTo>
                    <a:pt x="1708" y="1"/>
                  </a:moveTo>
                  <a:lnTo>
                    <a:pt x="1567" y="584"/>
                  </a:lnTo>
                  <a:cubicBezTo>
                    <a:pt x="1387" y="644"/>
                    <a:pt x="1226" y="744"/>
                    <a:pt x="1065" y="885"/>
                  </a:cubicBezTo>
                  <a:lnTo>
                    <a:pt x="502" y="684"/>
                  </a:lnTo>
                  <a:lnTo>
                    <a:pt x="241" y="1106"/>
                  </a:lnTo>
                  <a:lnTo>
                    <a:pt x="0" y="1528"/>
                  </a:lnTo>
                  <a:lnTo>
                    <a:pt x="442" y="1930"/>
                  </a:lnTo>
                  <a:cubicBezTo>
                    <a:pt x="422" y="2030"/>
                    <a:pt x="402" y="2131"/>
                    <a:pt x="402" y="2231"/>
                  </a:cubicBezTo>
                  <a:cubicBezTo>
                    <a:pt x="402" y="2332"/>
                    <a:pt x="422" y="2432"/>
                    <a:pt x="442" y="2533"/>
                  </a:cubicBezTo>
                  <a:lnTo>
                    <a:pt x="0" y="2935"/>
                  </a:lnTo>
                  <a:lnTo>
                    <a:pt x="241" y="3357"/>
                  </a:lnTo>
                  <a:lnTo>
                    <a:pt x="502" y="3759"/>
                  </a:lnTo>
                  <a:lnTo>
                    <a:pt x="1065" y="3578"/>
                  </a:lnTo>
                  <a:cubicBezTo>
                    <a:pt x="1226" y="3698"/>
                    <a:pt x="1387" y="3799"/>
                    <a:pt x="1567" y="3879"/>
                  </a:cubicBezTo>
                  <a:lnTo>
                    <a:pt x="1708" y="4462"/>
                  </a:lnTo>
                  <a:lnTo>
                    <a:pt x="2673" y="4462"/>
                  </a:lnTo>
                  <a:lnTo>
                    <a:pt x="2793" y="3879"/>
                  </a:lnTo>
                  <a:cubicBezTo>
                    <a:pt x="2974" y="3819"/>
                    <a:pt x="3155" y="3718"/>
                    <a:pt x="3316" y="3578"/>
                  </a:cubicBezTo>
                  <a:lnTo>
                    <a:pt x="3878" y="3759"/>
                  </a:lnTo>
                  <a:lnTo>
                    <a:pt x="4140" y="3357"/>
                  </a:lnTo>
                  <a:lnTo>
                    <a:pt x="4381" y="2935"/>
                  </a:lnTo>
                  <a:lnTo>
                    <a:pt x="3939" y="2533"/>
                  </a:lnTo>
                  <a:cubicBezTo>
                    <a:pt x="3959" y="2432"/>
                    <a:pt x="3959" y="2332"/>
                    <a:pt x="3959" y="2231"/>
                  </a:cubicBezTo>
                  <a:cubicBezTo>
                    <a:pt x="3959" y="2131"/>
                    <a:pt x="3959" y="2030"/>
                    <a:pt x="3939" y="1930"/>
                  </a:cubicBezTo>
                  <a:lnTo>
                    <a:pt x="4381" y="1528"/>
                  </a:lnTo>
                  <a:lnTo>
                    <a:pt x="4140" y="1106"/>
                  </a:lnTo>
                  <a:lnTo>
                    <a:pt x="3878" y="684"/>
                  </a:lnTo>
                  <a:lnTo>
                    <a:pt x="3316" y="885"/>
                  </a:lnTo>
                  <a:cubicBezTo>
                    <a:pt x="3155" y="744"/>
                    <a:pt x="2974" y="644"/>
                    <a:pt x="2793" y="584"/>
                  </a:cubicBezTo>
                  <a:lnTo>
                    <a:pt x="2673" y="1"/>
                  </a:lnTo>
                  <a:close/>
                </a:path>
              </a:pathLst>
            </a:custGeom>
            <a:solidFill>
              <a:srgbClr val="E949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4366087" y="3940417"/>
              <a:ext cx="28847" cy="11269"/>
            </a:xfrm>
            <a:custGeom>
              <a:rect b="b" l="l" r="r" t="t"/>
              <a:pathLst>
                <a:path extrusionOk="0" h="393" w="1006">
                  <a:moveTo>
                    <a:pt x="1" y="1"/>
                  </a:moveTo>
                  <a:cubicBezTo>
                    <a:pt x="61" y="262"/>
                    <a:pt x="282" y="393"/>
                    <a:pt x="503" y="393"/>
                  </a:cubicBezTo>
                  <a:cubicBezTo>
                    <a:pt x="724" y="393"/>
                    <a:pt x="945" y="262"/>
                    <a:pt x="1006" y="1"/>
                  </a:cubicBezTo>
                  <a:close/>
                </a:path>
              </a:pathLst>
            </a:custGeom>
            <a:solidFill>
              <a:srgbClr val="F8AA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8"/>
          <p:cNvGrpSpPr/>
          <p:nvPr/>
        </p:nvGrpSpPr>
        <p:grpSpPr>
          <a:xfrm flipH="1" rot="6428464">
            <a:off x="1717020" y="2663934"/>
            <a:ext cx="297960" cy="209142"/>
            <a:chOff x="1513737" y="3653750"/>
            <a:chExt cx="459531" cy="225950"/>
          </a:xfrm>
        </p:grpSpPr>
        <p:sp>
          <p:nvSpPr>
            <p:cNvPr id="288" name="Google Shape;288;p38"/>
            <p:cNvSpPr/>
            <p:nvPr/>
          </p:nvSpPr>
          <p:spPr>
            <a:xfrm flipH="1">
              <a:off x="1513737" y="3653750"/>
              <a:ext cx="459530" cy="184931"/>
            </a:xfrm>
            <a:custGeom>
              <a:rect b="b" l="l" r="r" t="t"/>
              <a:pathLst>
                <a:path extrusionOk="0" h="3404" w="8399">
                  <a:moveTo>
                    <a:pt x="1585" y="1"/>
                  </a:moveTo>
                  <a:cubicBezTo>
                    <a:pt x="1493" y="1"/>
                    <a:pt x="1130" y="37"/>
                    <a:pt x="1130" y="610"/>
                  </a:cubicBezTo>
                  <a:cubicBezTo>
                    <a:pt x="1130" y="1270"/>
                    <a:pt x="1152" y="1651"/>
                    <a:pt x="1152" y="1651"/>
                  </a:cubicBezTo>
                  <a:cubicBezTo>
                    <a:pt x="1152" y="1651"/>
                    <a:pt x="609" y="1739"/>
                    <a:pt x="506" y="1754"/>
                  </a:cubicBezTo>
                  <a:cubicBezTo>
                    <a:pt x="400" y="1772"/>
                    <a:pt x="1" y="1849"/>
                    <a:pt x="1" y="2351"/>
                  </a:cubicBezTo>
                  <a:lnTo>
                    <a:pt x="1" y="2721"/>
                  </a:lnTo>
                  <a:lnTo>
                    <a:pt x="294" y="2721"/>
                  </a:lnTo>
                  <a:cubicBezTo>
                    <a:pt x="389" y="2721"/>
                    <a:pt x="466" y="2798"/>
                    <a:pt x="466" y="2894"/>
                  </a:cubicBezTo>
                  <a:lnTo>
                    <a:pt x="466" y="3231"/>
                  </a:lnTo>
                  <a:cubicBezTo>
                    <a:pt x="466" y="3308"/>
                    <a:pt x="411" y="3378"/>
                    <a:pt x="338" y="3396"/>
                  </a:cubicBezTo>
                  <a:cubicBezTo>
                    <a:pt x="367" y="3400"/>
                    <a:pt x="396" y="3403"/>
                    <a:pt x="426" y="3403"/>
                  </a:cubicBezTo>
                  <a:lnTo>
                    <a:pt x="631" y="3403"/>
                  </a:lnTo>
                  <a:cubicBezTo>
                    <a:pt x="631" y="3396"/>
                    <a:pt x="631" y="3392"/>
                    <a:pt x="631" y="3385"/>
                  </a:cubicBezTo>
                  <a:cubicBezTo>
                    <a:pt x="631" y="2897"/>
                    <a:pt x="1027" y="2501"/>
                    <a:pt x="1518" y="2501"/>
                  </a:cubicBezTo>
                  <a:cubicBezTo>
                    <a:pt x="2006" y="2501"/>
                    <a:pt x="2402" y="2897"/>
                    <a:pt x="2402" y="3385"/>
                  </a:cubicBezTo>
                  <a:cubicBezTo>
                    <a:pt x="2402" y="3392"/>
                    <a:pt x="2402" y="3396"/>
                    <a:pt x="2402" y="3403"/>
                  </a:cubicBezTo>
                  <a:lnTo>
                    <a:pt x="5316" y="3403"/>
                  </a:lnTo>
                  <a:cubicBezTo>
                    <a:pt x="5316" y="3396"/>
                    <a:pt x="5316" y="3392"/>
                    <a:pt x="5316" y="3385"/>
                  </a:cubicBezTo>
                  <a:cubicBezTo>
                    <a:pt x="5316" y="2897"/>
                    <a:pt x="5712" y="2501"/>
                    <a:pt x="6199" y="2501"/>
                  </a:cubicBezTo>
                  <a:cubicBezTo>
                    <a:pt x="6690" y="2501"/>
                    <a:pt x="7086" y="2897"/>
                    <a:pt x="7086" y="3385"/>
                  </a:cubicBezTo>
                  <a:cubicBezTo>
                    <a:pt x="7086" y="3392"/>
                    <a:pt x="7083" y="3396"/>
                    <a:pt x="7083" y="3403"/>
                  </a:cubicBezTo>
                  <a:lnTo>
                    <a:pt x="7786" y="3403"/>
                  </a:lnTo>
                  <a:cubicBezTo>
                    <a:pt x="7786" y="3403"/>
                    <a:pt x="7841" y="3403"/>
                    <a:pt x="7918" y="3389"/>
                  </a:cubicBezTo>
                  <a:cubicBezTo>
                    <a:pt x="7856" y="3363"/>
                    <a:pt x="7808" y="3301"/>
                    <a:pt x="7808" y="3231"/>
                  </a:cubicBezTo>
                  <a:lnTo>
                    <a:pt x="7808" y="2894"/>
                  </a:lnTo>
                  <a:cubicBezTo>
                    <a:pt x="7808" y="2798"/>
                    <a:pt x="7889" y="2721"/>
                    <a:pt x="7984" y="2721"/>
                  </a:cubicBezTo>
                  <a:lnTo>
                    <a:pt x="8318" y="2721"/>
                  </a:lnTo>
                  <a:cubicBezTo>
                    <a:pt x="8344" y="2721"/>
                    <a:pt x="8366" y="2725"/>
                    <a:pt x="8388" y="2736"/>
                  </a:cubicBezTo>
                  <a:cubicBezTo>
                    <a:pt x="8388" y="1966"/>
                    <a:pt x="8388" y="434"/>
                    <a:pt x="8388" y="434"/>
                  </a:cubicBezTo>
                  <a:cubicBezTo>
                    <a:pt x="8388" y="434"/>
                    <a:pt x="8399" y="1"/>
                    <a:pt x="7830" y="1"/>
                  </a:cubicBezTo>
                  <a:lnTo>
                    <a:pt x="1606" y="1"/>
                  </a:lnTo>
                  <a:cubicBezTo>
                    <a:pt x="1606" y="1"/>
                    <a:pt x="1598" y="1"/>
                    <a:pt x="1585" y="1"/>
                  </a:cubicBezTo>
                  <a:close/>
                </a:path>
              </a:pathLst>
            </a:custGeom>
            <a:solidFill>
              <a:srgbClr val="FDC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8"/>
            <p:cNvSpPr/>
            <p:nvPr/>
          </p:nvSpPr>
          <p:spPr>
            <a:xfrm flipH="1">
              <a:off x="1947717" y="3801577"/>
              <a:ext cx="25551" cy="36671"/>
            </a:xfrm>
            <a:custGeom>
              <a:rect b="b" l="l" r="r" t="t"/>
              <a:pathLst>
                <a:path extrusionOk="0" h="675" w="467">
                  <a:moveTo>
                    <a:pt x="1" y="0"/>
                  </a:moveTo>
                  <a:lnTo>
                    <a:pt x="1" y="275"/>
                  </a:lnTo>
                  <a:cubicBezTo>
                    <a:pt x="1" y="374"/>
                    <a:pt x="45" y="631"/>
                    <a:pt x="338" y="675"/>
                  </a:cubicBezTo>
                  <a:cubicBezTo>
                    <a:pt x="411" y="657"/>
                    <a:pt x="466" y="587"/>
                    <a:pt x="466" y="510"/>
                  </a:cubicBezTo>
                  <a:lnTo>
                    <a:pt x="466" y="173"/>
                  </a:lnTo>
                  <a:cubicBezTo>
                    <a:pt x="466" y="77"/>
                    <a:pt x="389" y="0"/>
                    <a:pt x="294" y="0"/>
                  </a:cubicBezTo>
                  <a:close/>
                </a:path>
              </a:pathLst>
            </a:custGeom>
            <a:solidFill>
              <a:srgbClr val="F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 flipH="1">
              <a:off x="1514337" y="3801577"/>
              <a:ext cx="31733" cy="36291"/>
            </a:xfrm>
            <a:custGeom>
              <a:rect b="b" l="l" r="r" t="t"/>
              <a:pathLst>
                <a:path extrusionOk="0" h="668" w="580">
                  <a:moveTo>
                    <a:pt x="176" y="0"/>
                  </a:moveTo>
                  <a:cubicBezTo>
                    <a:pt x="81" y="0"/>
                    <a:pt x="0" y="77"/>
                    <a:pt x="0" y="173"/>
                  </a:cubicBezTo>
                  <a:lnTo>
                    <a:pt x="0" y="510"/>
                  </a:lnTo>
                  <a:cubicBezTo>
                    <a:pt x="0" y="580"/>
                    <a:pt x="48" y="642"/>
                    <a:pt x="110" y="668"/>
                  </a:cubicBezTo>
                  <a:cubicBezTo>
                    <a:pt x="286" y="635"/>
                    <a:pt x="580" y="514"/>
                    <a:pt x="580" y="81"/>
                  </a:cubicBezTo>
                  <a:lnTo>
                    <a:pt x="580" y="15"/>
                  </a:lnTo>
                  <a:cubicBezTo>
                    <a:pt x="558" y="4"/>
                    <a:pt x="536" y="0"/>
                    <a:pt x="510" y="0"/>
                  </a:cubicBezTo>
                  <a:close/>
                </a:path>
              </a:pathLst>
            </a:custGeom>
            <a:solidFill>
              <a:srgbClr val="F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 flipH="1">
              <a:off x="1847483" y="3693247"/>
              <a:ext cx="42730" cy="48026"/>
            </a:xfrm>
            <a:custGeom>
              <a:rect b="b" l="l" r="r" t="t"/>
              <a:pathLst>
                <a:path extrusionOk="0" h="884" w="781">
                  <a:moveTo>
                    <a:pt x="176" y="0"/>
                  </a:moveTo>
                  <a:cubicBezTo>
                    <a:pt x="81" y="0"/>
                    <a:pt x="0" y="77"/>
                    <a:pt x="0" y="173"/>
                  </a:cubicBezTo>
                  <a:lnTo>
                    <a:pt x="0" y="708"/>
                  </a:lnTo>
                  <a:cubicBezTo>
                    <a:pt x="0" y="803"/>
                    <a:pt x="81" y="884"/>
                    <a:pt x="176" y="884"/>
                  </a:cubicBezTo>
                  <a:lnTo>
                    <a:pt x="609" y="884"/>
                  </a:lnTo>
                  <a:cubicBezTo>
                    <a:pt x="704" y="884"/>
                    <a:pt x="781" y="803"/>
                    <a:pt x="781" y="708"/>
                  </a:cubicBezTo>
                  <a:lnTo>
                    <a:pt x="781" y="173"/>
                  </a:lnTo>
                  <a:cubicBezTo>
                    <a:pt x="781" y="77"/>
                    <a:pt x="704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 flipH="1">
              <a:off x="1763828" y="3693247"/>
              <a:ext cx="57393" cy="50199"/>
            </a:xfrm>
            <a:custGeom>
              <a:rect b="b" l="l" r="r" t="t"/>
              <a:pathLst>
                <a:path extrusionOk="0" h="924" w="1049">
                  <a:moveTo>
                    <a:pt x="172" y="0"/>
                  </a:moveTo>
                  <a:cubicBezTo>
                    <a:pt x="77" y="0"/>
                    <a:pt x="0" y="77"/>
                    <a:pt x="0" y="173"/>
                  </a:cubicBezTo>
                  <a:lnTo>
                    <a:pt x="0" y="752"/>
                  </a:lnTo>
                  <a:cubicBezTo>
                    <a:pt x="0" y="847"/>
                    <a:pt x="77" y="924"/>
                    <a:pt x="172" y="924"/>
                  </a:cubicBezTo>
                  <a:lnTo>
                    <a:pt x="876" y="924"/>
                  </a:lnTo>
                  <a:cubicBezTo>
                    <a:pt x="972" y="924"/>
                    <a:pt x="1048" y="847"/>
                    <a:pt x="1048" y="752"/>
                  </a:cubicBezTo>
                  <a:lnTo>
                    <a:pt x="1048" y="173"/>
                  </a:lnTo>
                  <a:cubicBezTo>
                    <a:pt x="1048" y="77"/>
                    <a:pt x="972" y="0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 flipH="1">
              <a:off x="1687613" y="3693247"/>
              <a:ext cx="57393" cy="50199"/>
            </a:xfrm>
            <a:custGeom>
              <a:rect b="b" l="l" r="r" t="t"/>
              <a:pathLst>
                <a:path extrusionOk="0" h="924" w="1049">
                  <a:moveTo>
                    <a:pt x="172" y="0"/>
                  </a:moveTo>
                  <a:cubicBezTo>
                    <a:pt x="77" y="0"/>
                    <a:pt x="0" y="77"/>
                    <a:pt x="0" y="173"/>
                  </a:cubicBezTo>
                  <a:lnTo>
                    <a:pt x="0" y="752"/>
                  </a:lnTo>
                  <a:cubicBezTo>
                    <a:pt x="0" y="847"/>
                    <a:pt x="77" y="924"/>
                    <a:pt x="172" y="924"/>
                  </a:cubicBezTo>
                  <a:lnTo>
                    <a:pt x="876" y="924"/>
                  </a:lnTo>
                  <a:cubicBezTo>
                    <a:pt x="971" y="924"/>
                    <a:pt x="1048" y="847"/>
                    <a:pt x="1048" y="752"/>
                  </a:cubicBezTo>
                  <a:lnTo>
                    <a:pt x="1048" y="173"/>
                  </a:lnTo>
                  <a:cubicBezTo>
                    <a:pt x="1048" y="77"/>
                    <a:pt x="971" y="0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 flipH="1">
              <a:off x="1611398" y="3693247"/>
              <a:ext cx="57448" cy="50199"/>
            </a:xfrm>
            <a:custGeom>
              <a:rect b="b" l="l" r="r" t="t"/>
              <a:pathLst>
                <a:path extrusionOk="0" h="924" w="1050">
                  <a:moveTo>
                    <a:pt x="173" y="0"/>
                  </a:moveTo>
                  <a:cubicBezTo>
                    <a:pt x="78" y="0"/>
                    <a:pt x="1" y="77"/>
                    <a:pt x="1" y="173"/>
                  </a:cubicBezTo>
                  <a:lnTo>
                    <a:pt x="1" y="752"/>
                  </a:lnTo>
                  <a:cubicBezTo>
                    <a:pt x="1" y="847"/>
                    <a:pt x="78" y="924"/>
                    <a:pt x="173" y="924"/>
                  </a:cubicBezTo>
                  <a:lnTo>
                    <a:pt x="877" y="924"/>
                  </a:lnTo>
                  <a:cubicBezTo>
                    <a:pt x="972" y="924"/>
                    <a:pt x="1049" y="847"/>
                    <a:pt x="1049" y="752"/>
                  </a:cubicBezTo>
                  <a:lnTo>
                    <a:pt x="1049" y="173"/>
                  </a:lnTo>
                  <a:cubicBezTo>
                    <a:pt x="1049" y="77"/>
                    <a:pt x="972" y="0"/>
                    <a:pt x="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8"/>
            <p:cNvSpPr/>
            <p:nvPr/>
          </p:nvSpPr>
          <p:spPr>
            <a:xfrm flipH="1">
              <a:off x="1535183" y="3693247"/>
              <a:ext cx="57448" cy="50199"/>
            </a:xfrm>
            <a:custGeom>
              <a:rect b="b" l="l" r="r" t="t"/>
              <a:pathLst>
                <a:path extrusionOk="0" h="924" w="1050">
                  <a:moveTo>
                    <a:pt x="177" y="0"/>
                  </a:moveTo>
                  <a:cubicBezTo>
                    <a:pt x="78" y="0"/>
                    <a:pt x="1" y="77"/>
                    <a:pt x="1" y="173"/>
                  </a:cubicBezTo>
                  <a:lnTo>
                    <a:pt x="1" y="752"/>
                  </a:lnTo>
                  <a:cubicBezTo>
                    <a:pt x="1" y="847"/>
                    <a:pt x="78" y="924"/>
                    <a:pt x="177" y="924"/>
                  </a:cubicBezTo>
                  <a:lnTo>
                    <a:pt x="877" y="924"/>
                  </a:lnTo>
                  <a:cubicBezTo>
                    <a:pt x="972" y="924"/>
                    <a:pt x="1049" y="847"/>
                    <a:pt x="1049" y="752"/>
                  </a:cubicBezTo>
                  <a:lnTo>
                    <a:pt x="1049" y="173"/>
                  </a:lnTo>
                  <a:cubicBezTo>
                    <a:pt x="1049" y="77"/>
                    <a:pt x="972" y="0"/>
                    <a:pt x="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8"/>
            <p:cNvSpPr/>
            <p:nvPr/>
          </p:nvSpPr>
          <p:spPr>
            <a:xfrm flipH="1">
              <a:off x="1848085" y="3795818"/>
              <a:ext cx="84476" cy="83882"/>
            </a:xfrm>
            <a:custGeom>
              <a:rect b="b" l="l" r="r" t="t"/>
              <a:pathLst>
                <a:path extrusionOk="0" h="1544" w="1544">
                  <a:moveTo>
                    <a:pt x="774" y="0"/>
                  </a:moveTo>
                  <a:cubicBezTo>
                    <a:pt x="345" y="0"/>
                    <a:pt x="1" y="345"/>
                    <a:pt x="1" y="770"/>
                  </a:cubicBezTo>
                  <a:cubicBezTo>
                    <a:pt x="1" y="1199"/>
                    <a:pt x="345" y="1543"/>
                    <a:pt x="774" y="1543"/>
                  </a:cubicBezTo>
                  <a:cubicBezTo>
                    <a:pt x="1199" y="1543"/>
                    <a:pt x="1544" y="1199"/>
                    <a:pt x="1544" y="770"/>
                  </a:cubicBezTo>
                  <a:cubicBezTo>
                    <a:pt x="1544" y="345"/>
                    <a:pt x="1199" y="0"/>
                    <a:pt x="7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1870900" y="3818473"/>
              <a:ext cx="38791" cy="38518"/>
            </a:xfrm>
            <a:custGeom>
              <a:rect b="b" l="l" r="r" t="t"/>
              <a:pathLst>
                <a:path extrusionOk="0" h="709" w="709">
                  <a:moveTo>
                    <a:pt x="356" y="1"/>
                  </a:moveTo>
                  <a:cubicBezTo>
                    <a:pt x="158" y="1"/>
                    <a:pt x="1" y="159"/>
                    <a:pt x="1" y="353"/>
                  </a:cubicBezTo>
                  <a:cubicBezTo>
                    <a:pt x="1" y="551"/>
                    <a:pt x="158" y="708"/>
                    <a:pt x="356" y="708"/>
                  </a:cubicBezTo>
                  <a:cubicBezTo>
                    <a:pt x="550" y="708"/>
                    <a:pt x="708" y="551"/>
                    <a:pt x="708" y="353"/>
                  </a:cubicBezTo>
                  <a:cubicBezTo>
                    <a:pt x="708" y="159"/>
                    <a:pt x="550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1591756" y="3795818"/>
              <a:ext cx="84476" cy="83882"/>
            </a:xfrm>
            <a:custGeom>
              <a:rect b="b" l="l" r="r" t="t"/>
              <a:pathLst>
                <a:path extrusionOk="0" h="1544" w="1544">
                  <a:moveTo>
                    <a:pt x="770" y="0"/>
                  </a:moveTo>
                  <a:cubicBezTo>
                    <a:pt x="345" y="0"/>
                    <a:pt x="0" y="345"/>
                    <a:pt x="0" y="770"/>
                  </a:cubicBezTo>
                  <a:cubicBezTo>
                    <a:pt x="0" y="1199"/>
                    <a:pt x="345" y="1543"/>
                    <a:pt x="770" y="1543"/>
                  </a:cubicBezTo>
                  <a:cubicBezTo>
                    <a:pt x="1199" y="1543"/>
                    <a:pt x="1544" y="1199"/>
                    <a:pt x="1544" y="770"/>
                  </a:cubicBezTo>
                  <a:cubicBezTo>
                    <a:pt x="1544" y="345"/>
                    <a:pt x="1199" y="0"/>
                    <a:pt x="7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1614790" y="3818473"/>
              <a:ext cx="38572" cy="38518"/>
            </a:xfrm>
            <a:custGeom>
              <a:rect b="b" l="l" r="r" t="t"/>
              <a:pathLst>
                <a:path extrusionOk="0" h="709" w="705">
                  <a:moveTo>
                    <a:pt x="352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51"/>
                    <a:pt x="158" y="708"/>
                    <a:pt x="352" y="708"/>
                  </a:cubicBezTo>
                  <a:cubicBezTo>
                    <a:pt x="546" y="708"/>
                    <a:pt x="704" y="551"/>
                    <a:pt x="704" y="353"/>
                  </a:cubicBezTo>
                  <a:cubicBezTo>
                    <a:pt x="704" y="159"/>
                    <a:pt x="546" y="1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38"/>
          <p:cNvSpPr/>
          <p:nvPr/>
        </p:nvSpPr>
        <p:spPr>
          <a:xfrm rot="4080810">
            <a:off x="1983842" y="3260587"/>
            <a:ext cx="1016857" cy="347667"/>
          </a:xfrm>
          <a:custGeom>
            <a:rect b="b" l="l" r="r" t="t"/>
            <a:pathLst>
              <a:path extrusionOk="0" h="10430" w="26305">
                <a:moveTo>
                  <a:pt x="2793" y="1"/>
                </a:moveTo>
                <a:lnTo>
                  <a:pt x="0" y="10189"/>
                </a:lnTo>
                <a:lnTo>
                  <a:pt x="924" y="10430"/>
                </a:lnTo>
                <a:lnTo>
                  <a:pt x="3537" y="965"/>
                </a:lnTo>
                <a:lnTo>
                  <a:pt x="24938" y="965"/>
                </a:lnTo>
                <a:lnTo>
                  <a:pt x="25862" y="1427"/>
                </a:lnTo>
                <a:lnTo>
                  <a:pt x="26304" y="563"/>
                </a:lnTo>
                <a:lnTo>
                  <a:pt x="25159" y="1"/>
                </a:lnTo>
                <a:close/>
              </a:path>
            </a:pathLst>
          </a:custGeom>
          <a:solidFill>
            <a:srgbClr val="F8AA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38"/>
          <p:cNvGrpSpPr/>
          <p:nvPr/>
        </p:nvGrpSpPr>
        <p:grpSpPr>
          <a:xfrm flipH="1" rot="-178761">
            <a:off x="1973338" y="2898127"/>
            <a:ext cx="297949" cy="209152"/>
            <a:chOff x="1513737" y="3653750"/>
            <a:chExt cx="459531" cy="225950"/>
          </a:xfrm>
        </p:grpSpPr>
        <p:sp>
          <p:nvSpPr>
            <p:cNvPr id="302" name="Google Shape;302;p38"/>
            <p:cNvSpPr/>
            <p:nvPr/>
          </p:nvSpPr>
          <p:spPr>
            <a:xfrm flipH="1">
              <a:off x="1513737" y="3653750"/>
              <a:ext cx="459530" cy="184931"/>
            </a:xfrm>
            <a:custGeom>
              <a:rect b="b" l="l" r="r" t="t"/>
              <a:pathLst>
                <a:path extrusionOk="0" h="3404" w="8399">
                  <a:moveTo>
                    <a:pt x="1585" y="1"/>
                  </a:moveTo>
                  <a:cubicBezTo>
                    <a:pt x="1493" y="1"/>
                    <a:pt x="1130" y="37"/>
                    <a:pt x="1130" y="610"/>
                  </a:cubicBezTo>
                  <a:cubicBezTo>
                    <a:pt x="1130" y="1270"/>
                    <a:pt x="1152" y="1651"/>
                    <a:pt x="1152" y="1651"/>
                  </a:cubicBezTo>
                  <a:cubicBezTo>
                    <a:pt x="1152" y="1651"/>
                    <a:pt x="609" y="1739"/>
                    <a:pt x="506" y="1754"/>
                  </a:cubicBezTo>
                  <a:cubicBezTo>
                    <a:pt x="400" y="1772"/>
                    <a:pt x="1" y="1849"/>
                    <a:pt x="1" y="2351"/>
                  </a:cubicBezTo>
                  <a:lnTo>
                    <a:pt x="1" y="2721"/>
                  </a:lnTo>
                  <a:lnTo>
                    <a:pt x="294" y="2721"/>
                  </a:lnTo>
                  <a:cubicBezTo>
                    <a:pt x="389" y="2721"/>
                    <a:pt x="466" y="2798"/>
                    <a:pt x="466" y="2894"/>
                  </a:cubicBezTo>
                  <a:lnTo>
                    <a:pt x="466" y="3231"/>
                  </a:lnTo>
                  <a:cubicBezTo>
                    <a:pt x="466" y="3308"/>
                    <a:pt x="411" y="3378"/>
                    <a:pt x="338" y="3396"/>
                  </a:cubicBezTo>
                  <a:cubicBezTo>
                    <a:pt x="367" y="3400"/>
                    <a:pt x="396" y="3403"/>
                    <a:pt x="426" y="3403"/>
                  </a:cubicBezTo>
                  <a:lnTo>
                    <a:pt x="631" y="3403"/>
                  </a:lnTo>
                  <a:cubicBezTo>
                    <a:pt x="631" y="3396"/>
                    <a:pt x="631" y="3392"/>
                    <a:pt x="631" y="3385"/>
                  </a:cubicBezTo>
                  <a:cubicBezTo>
                    <a:pt x="631" y="2897"/>
                    <a:pt x="1027" y="2501"/>
                    <a:pt x="1518" y="2501"/>
                  </a:cubicBezTo>
                  <a:cubicBezTo>
                    <a:pt x="2006" y="2501"/>
                    <a:pt x="2402" y="2897"/>
                    <a:pt x="2402" y="3385"/>
                  </a:cubicBezTo>
                  <a:cubicBezTo>
                    <a:pt x="2402" y="3392"/>
                    <a:pt x="2402" y="3396"/>
                    <a:pt x="2402" y="3403"/>
                  </a:cubicBezTo>
                  <a:lnTo>
                    <a:pt x="5316" y="3403"/>
                  </a:lnTo>
                  <a:cubicBezTo>
                    <a:pt x="5316" y="3396"/>
                    <a:pt x="5316" y="3392"/>
                    <a:pt x="5316" y="3385"/>
                  </a:cubicBezTo>
                  <a:cubicBezTo>
                    <a:pt x="5316" y="2897"/>
                    <a:pt x="5712" y="2501"/>
                    <a:pt x="6199" y="2501"/>
                  </a:cubicBezTo>
                  <a:cubicBezTo>
                    <a:pt x="6690" y="2501"/>
                    <a:pt x="7086" y="2897"/>
                    <a:pt x="7086" y="3385"/>
                  </a:cubicBezTo>
                  <a:cubicBezTo>
                    <a:pt x="7086" y="3392"/>
                    <a:pt x="7083" y="3396"/>
                    <a:pt x="7083" y="3403"/>
                  </a:cubicBezTo>
                  <a:lnTo>
                    <a:pt x="7786" y="3403"/>
                  </a:lnTo>
                  <a:cubicBezTo>
                    <a:pt x="7786" y="3403"/>
                    <a:pt x="7841" y="3403"/>
                    <a:pt x="7918" y="3389"/>
                  </a:cubicBezTo>
                  <a:cubicBezTo>
                    <a:pt x="7856" y="3363"/>
                    <a:pt x="7808" y="3301"/>
                    <a:pt x="7808" y="3231"/>
                  </a:cubicBezTo>
                  <a:lnTo>
                    <a:pt x="7808" y="2894"/>
                  </a:lnTo>
                  <a:cubicBezTo>
                    <a:pt x="7808" y="2798"/>
                    <a:pt x="7889" y="2721"/>
                    <a:pt x="7984" y="2721"/>
                  </a:cubicBezTo>
                  <a:lnTo>
                    <a:pt x="8318" y="2721"/>
                  </a:lnTo>
                  <a:cubicBezTo>
                    <a:pt x="8344" y="2721"/>
                    <a:pt x="8366" y="2725"/>
                    <a:pt x="8388" y="2736"/>
                  </a:cubicBezTo>
                  <a:cubicBezTo>
                    <a:pt x="8388" y="1966"/>
                    <a:pt x="8388" y="434"/>
                    <a:pt x="8388" y="434"/>
                  </a:cubicBezTo>
                  <a:cubicBezTo>
                    <a:pt x="8388" y="434"/>
                    <a:pt x="8399" y="1"/>
                    <a:pt x="7830" y="1"/>
                  </a:cubicBezTo>
                  <a:lnTo>
                    <a:pt x="1606" y="1"/>
                  </a:lnTo>
                  <a:cubicBezTo>
                    <a:pt x="1606" y="1"/>
                    <a:pt x="1598" y="1"/>
                    <a:pt x="1585" y="1"/>
                  </a:cubicBezTo>
                  <a:close/>
                </a:path>
              </a:pathLst>
            </a:custGeom>
            <a:solidFill>
              <a:srgbClr val="FDC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 flipH="1">
              <a:off x="1947717" y="3801577"/>
              <a:ext cx="25551" cy="36671"/>
            </a:xfrm>
            <a:custGeom>
              <a:rect b="b" l="l" r="r" t="t"/>
              <a:pathLst>
                <a:path extrusionOk="0" h="675" w="467">
                  <a:moveTo>
                    <a:pt x="1" y="0"/>
                  </a:moveTo>
                  <a:lnTo>
                    <a:pt x="1" y="275"/>
                  </a:lnTo>
                  <a:cubicBezTo>
                    <a:pt x="1" y="374"/>
                    <a:pt x="45" y="631"/>
                    <a:pt x="338" y="675"/>
                  </a:cubicBezTo>
                  <a:cubicBezTo>
                    <a:pt x="411" y="657"/>
                    <a:pt x="466" y="587"/>
                    <a:pt x="466" y="510"/>
                  </a:cubicBezTo>
                  <a:lnTo>
                    <a:pt x="466" y="173"/>
                  </a:lnTo>
                  <a:cubicBezTo>
                    <a:pt x="466" y="77"/>
                    <a:pt x="389" y="0"/>
                    <a:pt x="294" y="0"/>
                  </a:cubicBezTo>
                  <a:close/>
                </a:path>
              </a:pathLst>
            </a:custGeom>
            <a:solidFill>
              <a:srgbClr val="F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 flipH="1">
              <a:off x="1514337" y="3801577"/>
              <a:ext cx="31733" cy="36291"/>
            </a:xfrm>
            <a:custGeom>
              <a:rect b="b" l="l" r="r" t="t"/>
              <a:pathLst>
                <a:path extrusionOk="0" h="668" w="580">
                  <a:moveTo>
                    <a:pt x="176" y="0"/>
                  </a:moveTo>
                  <a:cubicBezTo>
                    <a:pt x="81" y="0"/>
                    <a:pt x="0" y="77"/>
                    <a:pt x="0" y="173"/>
                  </a:cubicBezTo>
                  <a:lnTo>
                    <a:pt x="0" y="510"/>
                  </a:lnTo>
                  <a:cubicBezTo>
                    <a:pt x="0" y="580"/>
                    <a:pt x="48" y="642"/>
                    <a:pt x="110" y="668"/>
                  </a:cubicBezTo>
                  <a:cubicBezTo>
                    <a:pt x="286" y="635"/>
                    <a:pt x="580" y="514"/>
                    <a:pt x="580" y="81"/>
                  </a:cubicBezTo>
                  <a:lnTo>
                    <a:pt x="580" y="15"/>
                  </a:lnTo>
                  <a:cubicBezTo>
                    <a:pt x="558" y="4"/>
                    <a:pt x="536" y="0"/>
                    <a:pt x="510" y="0"/>
                  </a:cubicBezTo>
                  <a:close/>
                </a:path>
              </a:pathLst>
            </a:custGeom>
            <a:solidFill>
              <a:srgbClr val="F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 flipH="1">
              <a:off x="1847483" y="3693247"/>
              <a:ext cx="42730" cy="48026"/>
            </a:xfrm>
            <a:custGeom>
              <a:rect b="b" l="l" r="r" t="t"/>
              <a:pathLst>
                <a:path extrusionOk="0" h="884" w="781">
                  <a:moveTo>
                    <a:pt x="176" y="0"/>
                  </a:moveTo>
                  <a:cubicBezTo>
                    <a:pt x="81" y="0"/>
                    <a:pt x="0" y="77"/>
                    <a:pt x="0" y="173"/>
                  </a:cubicBezTo>
                  <a:lnTo>
                    <a:pt x="0" y="708"/>
                  </a:lnTo>
                  <a:cubicBezTo>
                    <a:pt x="0" y="803"/>
                    <a:pt x="81" y="884"/>
                    <a:pt x="176" y="884"/>
                  </a:cubicBezTo>
                  <a:lnTo>
                    <a:pt x="609" y="884"/>
                  </a:lnTo>
                  <a:cubicBezTo>
                    <a:pt x="704" y="884"/>
                    <a:pt x="781" y="803"/>
                    <a:pt x="781" y="708"/>
                  </a:cubicBezTo>
                  <a:lnTo>
                    <a:pt x="781" y="173"/>
                  </a:lnTo>
                  <a:cubicBezTo>
                    <a:pt x="781" y="77"/>
                    <a:pt x="704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 flipH="1">
              <a:off x="1763828" y="3693247"/>
              <a:ext cx="57393" cy="50199"/>
            </a:xfrm>
            <a:custGeom>
              <a:rect b="b" l="l" r="r" t="t"/>
              <a:pathLst>
                <a:path extrusionOk="0" h="924" w="1049">
                  <a:moveTo>
                    <a:pt x="172" y="0"/>
                  </a:moveTo>
                  <a:cubicBezTo>
                    <a:pt x="77" y="0"/>
                    <a:pt x="0" y="77"/>
                    <a:pt x="0" y="173"/>
                  </a:cubicBezTo>
                  <a:lnTo>
                    <a:pt x="0" y="752"/>
                  </a:lnTo>
                  <a:cubicBezTo>
                    <a:pt x="0" y="847"/>
                    <a:pt x="77" y="924"/>
                    <a:pt x="172" y="924"/>
                  </a:cubicBezTo>
                  <a:lnTo>
                    <a:pt x="876" y="924"/>
                  </a:lnTo>
                  <a:cubicBezTo>
                    <a:pt x="972" y="924"/>
                    <a:pt x="1048" y="847"/>
                    <a:pt x="1048" y="752"/>
                  </a:cubicBezTo>
                  <a:lnTo>
                    <a:pt x="1048" y="173"/>
                  </a:lnTo>
                  <a:cubicBezTo>
                    <a:pt x="1048" y="77"/>
                    <a:pt x="972" y="0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flipH="1">
              <a:off x="1687613" y="3693247"/>
              <a:ext cx="57393" cy="50199"/>
            </a:xfrm>
            <a:custGeom>
              <a:rect b="b" l="l" r="r" t="t"/>
              <a:pathLst>
                <a:path extrusionOk="0" h="924" w="1049">
                  <a:moveTo>
                    <a:pt x="172" y="0"/>
                  </a:moveTo>
                  <a:cubicBezTo>
                    <a:pt x="77" y="0"/>
                    <a:pt x="0" y="77"/>
                    <a:pt x="0" y="173"/>
                  </a:cubicBezTo>
                  <a:lnTo>
                    <a:pt x="0" y="752"/>
                  </a:lnTo>
                  <a:cubicBezTo>
                    <a:pt x="0" y="847"/>
                    <a:pt x="77" y="924"/>
                    <a:pt x="172" y="924"/>
                  </a:cubicBezTo>
                  <a:lnTo>
                    <a:pt x="876" y="924"/>
                  </a:lnTo>
                  <a:cubicBezTo>
                    <a:pt x="971" y="924"/>
                    <a:pt x="1048" y="847"/>
                    <a:pt x="1048" y="752"/>
                  </a:cubicBezTo>
                  <a:lnTo>
                    <a:pt x="1048" y="173"/>
                  </a:lnTo>
                  <a:cubicBezTo>
                    <a:pt x="1048" y="77"/>
                    <a:pt x="971" y="0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 flipH="1">
              <a:off x="1611398" y="3693247"/>
              <a:ext cx="57448" cy="50199"/>
            </a:xfrm>
            <a:custGeom>
              <a:rect b="b" l="l" r="r" t="t"/>
              <a:pathLst>
                <a:path extrusionOk="0" h="924" w="1050">
                  <a:moveTo>
                    <a:pt x="173" y="0"/>
                  </a:moveTo>
                  <a:cubicBezTo>
                    <a:pt x="78" y="0"/>
                    <a:pt x="1" y="77"/>
                    <a:pt x="1" y="173"/>
                  </a:cubicBezTo>
                  <a:lnTo>
                    <a:pt x="1" y="752"/>
                  </a:lnTo>
                  <a:cubicBezTo>
                    <a:pt x="1" y="847"/>
                    <a:pt x="78" y="924"/>
                    <a:pt x="173" y="924"/>
                  </a:cubicBezTo>
                  <a:lnTo>
                    <a:pt x="877" y="924"/>
                  </a:lnTo>
                  <a:cubicBezTo>
                    <a:pt x="972" y="924"/>
                    <a:pt x="1049" y="847"/>
                    <a:pt x="1049" y="752"/>
                  </a:cubicBezTo>
                  <a:lnTo>
                    <a:pt x="1049" y="173"/>
                  </a:lnTo>
                  <a:cubicBezTo>
                    <a:pt x="1049" y="77"/>
                    <a:pt x="972" y="0"/>
                    <a:pt x="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 flipH="1">
              <a:off x="1535183" y="3693247"/>
              <a:ext cx="57448" cy="50199"/>
            </a:xfrm>
            <a:custGeom>
              <a:rect b="b" l="l" r="r" t="t"/>
              <a:pathLst>
                <a:path extrusionOk="0" h="924" w="1050">
                  <a:moveTo>
                    <a:pt x="177" y="0"/>
                  </a:moveTo>
                  <a:cubicBezTo>
                    <a:pt x="78" y="0"/>
                    <a:pt x="1" y="77"/>
                    <a:pt x="1" y="173"/>
                  </a:cubicBezTo>
                  <a:lnTo>
                    <a:pt x="1" y="752"/>
                  </a:lnTo>
                  <a:cubicBezTo>
                    <a:pt x="1" y="847"/>
                    <a:pt x="78" y="924"/>
                    <a:pt x="177" y="924"/>
                  </a:cubicBezTo>
                  <a:lnTo>
                    <a:pt x="877" y="924"/>
                  </a:lnTo>
                  <a:cubicBezTo>
                    <a:pt x="972" y="924"/>
                    <a:pt x="1049" y="847"/>
                    <a:pt x="1049" y="752"/>
                  </a:cubicBezTo>
                  <a:lnTo>
                    <a:pt x="1049" y="173"/>
                  </a:lnTo>
                  <a:cubicBezTo>
                    <a:pt x="1049" y="77"/>
                    <a:pt x="972" y="0"/>
                    <a:pt x="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 flipH="1">
              <a:off x="1848085" y="3795818"/>
              <a:ext cx="84476" cy="83882"/>
            </a:xfrm>
            <a:custGeom>
              <a:rect b="b" l="l" r="r" t="t"/>
              <a:pathLst>
                <a:path extrusionOk="0" h="1544" w="1544">
                  <a:moveTo>
                    <a:pt x="774" y="0"/>
                  </a:moveTo>
                  <a:cubicBezTo>
                    <a:pt x="345" y="0"/>
                    <a:pt x="1" y="345"/>
                    <a:pt x="1" y="770"/>
                  </a:cubicBezTo>
                  <a:cubicBezTo>
                    <a:pt x="1" y="1199"/>
                    <a:pt x="345" y="1543"/>
                    <a:pt x="774" y="1543"/>
                  </a:cubicBezTo>
                  <a:cubicBezTo>
                    <a:pt x="1199" y="1543"/>
                    <a:pt x="1544" y="1199"/>
                    <a:pt x="1544" y="770"/>
                  </a:cubicBezTo>
                  <a:cubicBezTo>
                    <a:pt x="1544" y="345"/>
                    <a:pt x="1199" y="0"/>
                    <a:pt x="7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 flipH="1">
              <a:off x="1870900" y="3818473"/>
              <a:ext cx="38791" cy="38518"/>
            </a:xfrm>
            <a:custGeom>
              <a:rect b="b" l="l" r="r" t="t"/>
              <a:pathLst>
                <a:path extrusionOk="0" h="709" w="709">
                  <a:moveTo>
                    <a:pt x="356" y="1"/>
                  </a:moveTo>
                  <a:cubicBezTo>
                    <a:pt x="158" y="1"/>
                    <a:pt x="1" y="159"/>
                    <a:pt x="1" y="353"/>
                  </a:cubicBezTo>
                  <a:cubicBezTo>
                    <a:pt x="1" y="551"/>
                    <a:pt x="158" y="708"/>
                    <a:pt x="356" y="708"/>
                  </a:cubicBezTo>
                  <a:cubicBezTo>
                    <a:pt x="550" y="708"/>
                    <a:pt x="708" y="551"/>
                    <a:pt x="708" y="353"/>
                  </a:cubicBezTo>
                  <a:cubicBezTo>
                    <a:pt x="708" y="159"/>
                    <a:pt x="550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 flipH="1">
              <a:off x="1591756" y="3795818"/>
              <a:ext cx="84476" cy="83882"/>
            </a:xfrm>
            <a:custGeom>
              <a:rect b="b" l="l" r="r" t="t"/>
              <a:pathLst>
                <a:path extrusionOk="0" h="1544" w="1544">
                  <a:moveTo>
                    <a:pt x="770" y="0"/>
                  </a:moveTo>
                  <a:cubicBezTo>
                    <a:pt x="345" y="0"/>
                    <a:pt x="0" y="345"/>
                    <a:pt x="0" y="770"/>
                  </a:cubicBezTo>
                  <a:cubicBezTo>
                    <a:pt x="0" y="1199"/>
                    <a:pt x="345" y="1543"/>
                    <a:pt x="770" y="1543"/>
                  </a:cubicBezTo>
                  <a:cubicBezTo>
                    <a:pt x="1199" y="1543"/>
                    <a:pt x="1544" y="1199"/>
                    <a:pt x="1544" y="770"/>
                  </a:cubicBezTo>
                  <a:cubicBezTo>
                    <a:pt x="1544" y="345"/>
                    <a:pt x="1199" y="0"/>
                    <a:pt x="7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 flipH="1">
              <a:off x="1614790" y="3818473"/>
              <a:ext cx="38572" cy="38518"/>
            </a:xfrm>
            <a:custGeom>
              <a:rect b="b" l="l" r="r" t="t"/>
              <a:pathLst>
                <a:path extrusionOk="0" h="709" w="705">
                  <a:moveTo>
                    <a:pt x="352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51"/>
                    <a:pt x="158" y="708"/>
                    <a:pt x="352" y="708"/>
                  </a:cubicBezTo>
                  <a:cubicBezTo>
                    <a:pt x="546" y="708"/>
                    <a:pt x="704" y="551"/>
                    <a:pt x="704" y="353"/>
                  </a:cubicBezTo>
                  <a:cubicBezTo>
                    <a:pt x="704" y="159"/>
                    <a:pt x="546" y="1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idx="4294967295" type="title"/>
          </p:nvPr>
        </p:nvSpPr>
        <p:spPr>
          <a:xfrm>
            <a:off x="2483909" y="585525"/>
            <a:ext cx="3852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2795105" y="1307875"/>
            <a:ext cx="45600" cy="34791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6051152" y="1307882"/>
            <a:ext cx="45600" cy="34791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>
            <p:ph idx="4294967295" type="subTitle"/>
          </p:nvPr>
        </p:nvSpPr>
        <p:spPr>
          <a:xfrm>
            <a:off x="630800" y="1576225"/>
            <a:ext cx="18531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" sz="1800"/>
              <a:t>What is the problem?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Uncertainty</a:t>
            </a:r>
            <a:r>
              <a:rPr lang="en"/>
              <a:t> in time of arrival of buses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Possibility of missing the bus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information regarding alternate buses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22" name="Google Shape;322;p39"/>
          <p:cNvGrpSpPr/>
          <p:nvPr/>
        </p:nvGrpSpPr>
        <p:grpSpPr>
          <a:xfrm>
            <a:off x="449139" y="502701"/>
            <a:ext cx="642183" cy="643252"/>
            <a:chOff x="2998114" y="771326"/>
            <a:chExt cx="642183" cy="643252"/>
          </a:xfrm>
        </p:grpSpPr>
        <p:sp>
          <p:nvSpPr>
            <p:cNvPr id="323" name="Google Shape;323;p39"/>
            <p:cNvSpPr/>
            <p:nvPr/>
          </p:nvSpPr>
          <p:spPr>
            <a:xfrm>
              <a:off x="3006672" y="779884"/>
              <a:ext cx="625067" cy="624711"/>
            </a:xfrm>
            <a:custGeom>
              <a:rect b="b" l="l" r="r" t="t"/>
              <a:pathLst>
                <a:path extrusionOk="0" h="1752" w="1753">
                  <a:moveTo>
                    <a:pt x="875" y="1"/>
                  </a:moveTo>
                  <a:cubicBezTo>
                    <a:pt x="394" y="1"/>
                    <a:pt x="1" y="397"/>
                    <a:pt x="1" y="878"/>
                  </a:cubicBezTo>
                  <a:cubicBezTo>
                    <a:pt x="1" y="1359"/>
                    <a:pt x="394" y="1752"/>
                    <a:pt x="875" y="1752"/>
                  </a:cubicBezTo>
                  <a:cubicBezTo>
                    <a:pt x="1359" y="1752"/>
                    <a:pt x="1752" y="1359"/>
                    <a:pt x="1752" y="878"/>
                  </a:cubicBezTo>
                  <a:cubicBezTo>
                    <a:pt x="1752" y="397"/>
                    <a:pt x="1359" y="1"/>
                    <a:pt x="87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2998114" y="771326"/>
              <a:ext cx="642183" cy="643252"/>
            </a:xfrm>
            <a:custGeom>
              <a:rect b="b" l="l" r="r" t="t"/>
              <a:pathLst>
                <a:path extrusionOk="0" h="1804" w="1801">
                  <a:moveTo>
                    <a:pt x="899" y="52"/>
                  </a:moveTo>
                  <a:cubicBezTo>
                    <a:pt x="1127" y="52"/>
                    <a:pt x="1344" y="153"/>
                    <a:pt x="1496" y="305"/>
                  </a:cubicBezTo>
                  <a:cubicBezTo>
                    <a:pt x="1648" y="457"/>
                    <a:pt x="1752" y="673"/>
                    <a:pt x="1752" y="902"/>
                  </a:cubicBezTo>
                  <a:cubicBezTo>
                    <a:pt x="1752" y="1142"/>
                    <a:pt x="1648" y="1347"/>
                    <a:pt x="1496" y="1499"/>
                  </a:cubicBezTo>
                  <a:cubicBezTo>
                    <a:pt x="1344" y="1663"/>
                    <a:pt x="1127" y="1752"/>
                    <a:pt x="899" y="1752"/>
                  </a:cubicBezTo>
                  <a:cubicBezTo>
                    <a:pt x="671" y="1752"/>
                    <a:pt x="457" y="1663"/>
                    <a:pt x="305" y="1499"/>
                  </a:cubicBezTo>
                  <a:cubicBezTo>
                    <a:pt x="153" y="1347"/>
                    <a:pt x="49" y="1142"/>
                    <a:pt x="49" y="902"/>
                  </a:cubicBezTo>
                  <a:cubicBezTo>
                    <a:pt x="49" y="673"/>
                    <a:pt x="153" y="457"/>
                    <a:pt x="305" y="305"/>
                  </a:cubicBezTo>
                  <a:cubicBezTo>
                    <a:pt x="457" y="153"/>
                    <a:pt x="671" y="52"/>
                    <a:pt x="899" y="52"/>
                  </a:cubicBezTo>
                  <a:close/>
                  <a:moveTo>
                    <a:pt x="899" y="0"/>
                  </a:moveTo>
                  <a:cubicBezTo>
                    <a:pt x="406" y="0"/>
                    <a:pt x="1" y="405"/>
                    <a:pt x="1" y="902"/>
                  </a:cubicBezTo>
                  <a:cubicBezTo>
                    <a:pt x="1" y="1395"/>
                    <a:pt x="406" y="1803"/>
                    <a:pt x="899" y="1803"/>
                  </a:cubicBezTo>
                  <a:cubicBezTo>
                    <a:pt x="1395" y="1803"/>
                    <a:pt x="1800" y="1395"/>
                    <a:pt x="1800" y="902"/>
                  </a:cubicBezTo>
                  <a:cubicBezTo>
                    <a:pt x="1800" y="405"/>
                    <a:pt x="1395" y="0"/>
                    <a:pt x="89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3019865" y="794147"/>
              <a:ext cx="597611" cy="597611"/>
            </a:xfrm>
            <a:custGeom>
              <a:rect b="b" l="l" r="r" t="t"/>
              <a:pathLst>
                <a:path extrusionOk="0" h="1676" w="1676">
                  <a:moveTo>
                    <a:pt x="838" y="0"/>
                  </a:moveTo>
                  <a:cubicBezTo>
                    <a:pt x="381" y="0"/>
                    <a:pt x="1" y="381"/>
                    <a:pt x="1" y="838"/>
                  </a:cubicBezTo>
                  <a:cubicBezTo>
                    <a:pt x="1" y="1307"/>
                    <a:pt x="381" y="1675"/>
                    <a:pt x="838" y="1675"/>
                  </a:cubicBezTo>
                  <a:cubicBezTo>
                    <a:pt x="1295" y="1675"/>
                    <a:pt x="1676" y="1307"/>
                    <a:pt x="1676" y="838"/>
                  </a:cubicBezTo>
                  <a:cubicBezTo>
                    <a:pt x="1676" y="381"/>
                    <a:pt x="1295" y="0"/>
                    <a:pt x="838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3314035" y="806983"/>
              <a:ext cx="10341" cy="64539"/>
            </a:xfrm>
            <a:custGeom>
              <a:rect b="b" l="l" r="r" t="t"/>
              <a:pathLst>
                <a:path extrusionOk="0" h="181" w="29">
                  <a:moveTo>
                    <a:pt x="1" y="1"/>
                  </a:moveTo>
                  <a:lnTo>
                    <a:pt x="1" y="181"/>
                  </a:lnTo>
                  <a:lnTo>
                    <a:pt x="28" y="18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3314035" y="1309747"/>
              <a:ext cx="10341" cy="63469"/>
            </a:xfrm>
            <a:custGeom>
              <a:rect b="b" l="l" r="r" t="t"/>
              <a:pathLst>
                <a:path extrusionOk="0" h="178" w="29">
                  <a:moveTo>
                    <a:pt x="1" y="1"/>
                  </a:moveTo>
                  <a:lnTo>
                    <a:pt x="1" y="178"/>
                  </a:lnTo>
                  <a:lnTo>
                    <a:pt x="28" y="17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3535821" y="1084038"/>
              <a:ext cx="64183" cy="8914"/>
            </a:xfrm>
            <a:custGeom>
              <a:rect b="b" l="l" r="r" t="t"/>
              <a:pathLst>
                <a:path extrusionOk="0" h="25" w="180">
                  <a:moveTo>
                    <a:pt x="0" y="1"/>
                  </a:moveTo>
                  <a:lnTo>
                    <a:pt x="0" y="25"/>
                  </a:lnTo>
                  <a:lnTo>
                    <a:pt x="180" y="25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3038407" y="1084038"/>
              <a:ext cx="58834" cy="8914"/>
            </a:xfrm>
            <a:custGeom>
              <a:rect b="b" l="l" r="r" t="t"/>
              <a:pathLst>
                <a:path extrusionOk="0" h="25" w="165">
                  <a:moveTo>
                    <a:pt x="0" y="1"/>
                  </a:moveTo>
                  <a:lnTo>
                    <a:pt x="0" y="25"/>
                  </a:lnTo>
                  <a:lnTo>
                    <a:pt x="165" y="25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3472708" y="1241642"/>
              <a:ext cx="50276" cy="50276"/>
            </a:xfrm>
            <a:custGeom>
              <a:rect b="b" l="l" r="r" t="t"/>
              <a:pathLst>
                <a:path extrusionOk="0" h="141" w="141">
                  <a:moveTo>
                    <a:pt x="13" y="0"/>
                  </a:moveTo>
                  <a:lnTo>
                    <a:pt x="0" y="15"/>
                  </a:lnTo>
                  <a:lnTo>
                    <a:pt x="116" y="140"/>
                  </a:lnTo>
                  <a:lnTo>
                    <a:pt x="141" y="12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3115426" y="884359"/>
              <a:ext cx="50276" cy="50276"/>
            </a:xfrm>
            <a:custGeom>
              <a:rect b="b" l="l" r="r" t="t"/>
              <a:pathLst>
                <a:path extrusionOk="0" h="141" w="141">
                  <a:moveTo>
                    <a:pt x="25" y="0"/>
                  </a:moveTo>
                  <a:lnTo>
                    <a:pt x="1" y="28"/>
                  </a:lnTo>
                  <a:lnTo>
                    <a:pt x="128" y="140"/>
                  </a:lnTo>
                  <a:lnTo>
                    <a:pt x="141" y="12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3399968" y="1291562"/>
              <a:ext cx="32804" cy="58834"/>
            </a:xfrm>
            <a:custGeom>
              <a:rect b="b" l="l" r="r" t="t"/>
              <a:pathLst>
                <a:path extrusionOk="0" h="165" w="92">
                  <a:moveTo>
                    <a:pt x="0" y="0"/>
                  </a:moveTo>
                  <a:lnTo>
                    <a:pt x="64" y="165"/>
                  </a:lnTo>
                  <a:lnTo>
                    <a:pt x="92" y="15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3205638" y="825525"/>
              <a:ext cx="31735" cy="63469"/>
            </a:xfrm>
            <a:custGeom>
              <a:rect b="b" l="l" r="r" t="t"/>
              <a:pathLst>
                <a:path extrusionOk="0" h="178" w="89">
                  <a:moveTo>
                    <a:pt x="12" y="1"/>
                  </a:moveTo>
                  <a:lnTo>
                    <a:pt x="0" y="13"/>
                  </a:lnTo>
                  <a:lnTo>
                    <a:pt x="64" y="177"/>
                  </a:lnTo>
                  <a:lnTo>
                    <a:pt x="89" y="165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3518349" y="1169971"/>
              <a:ext cx="63469" cy="31735"/>
            </a:xfrm>
            <a:custGeom>
              <a:rect b="b" l="l" r="r" t="t"/>
              <a:pathLst>
                <a:path extrusionOk="0" h="89" w="178">
                  <a:moveTo>
                    <a:pt x="13" y="0"/>
                  </a:moveTo>
                  <a:lnTo>
                    <a:pt x="0" y="24"/>
                  </a:lnTo>
                  <a:lnTo>
                    <a:pt x="165" y="88"/>
                  </a:lnTo>
                  <a:lnTo>
                    <a:pt x="177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3056948" y="979920"/>
              <a:ext cx="58834" cy="31735"/>
            </a:xfrm>
            <a:custGeom>
              <a:rect b="b" l="l" r="r" t="t"/>
              <a:pathLst>
                <a:path extrusionOk="0" h="89" w="165">
                  <a:moveTo>
                    <a:pt x="12" y="0"/>
                  </a:moveTo>
                  <a:lnTo>
                    <a:pt x="0" y="12"/>
                  </a:lnTo>
                  <a:lnTo>
                    <a:pt x="165" y="88"/>
                  </a:lnTo>
                  <a:lnTo>
                    <a:pt x="165" y="6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3472708" y="884359"/>
              <a:ext cx="50276" cy="50276"/>
            </a:xfrm>
            <a:custGeom>
              <a:rect b="b" l="l" r="r" t="t"/>
              <a:pathLst>
                <a:path extrusionOk="0" h="141" w="141">
                  <a:moveTo>
                    <a:pt x="116" y="0"/>
                  </a:moveTo>
                  <a:lnTo>
                    <a:pt x="0" y="128"/>
                  </a:lnTo>
                  <a:lnTo>
                    <a:pt x="13" y="140"/>
                  </a:lnTo>
                  <a:lnTo>
                    <a:pt x="141" y="2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3115426" y="1241642"/>
              <a:ext cx="50276" cy="50276"/>
            </a:xfrm>
            <a:custGeom>
              <a:rect b="b" l="l" r="r" t="t"/>
              <a:pathLst>
                <a:path extrusionOk="0" h="141" w="141">
                  <a:moveTo>
                    <a:pt x="128" y="0"/>
                  </a:moveTo>
                  <a:lnTo>
                    <a:pt x="1" y="128"/>
                  </a:lnTo>
                  <a:lnTo>
                    <a:pt x="25" y="140"/>
                  </a:lnTo>
                  <a:lnTo>
                    <a:pt x="141" y="15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3522628" y="984198"/>
              <a:ext cx="59191" cy="31735"/>
            </a:xfrm>
            <a:custGeom>
              <a:rect b="b" l="l" r="r" t="t"/>
              <a:pathLst>
                <a:path extrusionOk="0" h="89" w="166">
                  <a:moveTo>
                    <a:pt x="165" y="0"/>
                  </a:moveTo>
                  <a:lnTo>
                    <a:pt x="1" y="64"/>
                  </a:lnTo>
                  <a:lnTo>
                    <a:pt x="13" y="89"/>
                  </a:lnTo>
                  <a:lnTo>
                    <a:pt x="165" y="2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3052313" y="1165336"/>
              <a:ext cx="63469" cy="27812"/>
            </a:xfrm>
            <a:custGeom>
              <a:rect b="b" l="l" r="r" t="t"/>
              <a:pathLst>
                <a:path extrusionOk="0" h="78" w="178">
                  <a:moveTo>
                    <a:pt x="165" y="1"/>
                  </a:moveTo>
                  <a:lnTo>
                    <a:pt x="1" y="50"/>
                  </a:lnTo>
                  <a:lnTo>
                    <a:pt x="13" y="77"/>
                  </a:lnTo>
                  <a:lnTo>
                    <a:pt x="178" y="1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3395689" y="825525"/>
              <a:ext cx="27456" cy="59191"/>
            </a:xfrm>
            <a:custGeom>
              <a:rect b="b" l="l" r="r" t="t"/>
              <a:pathLst>
                <a:path extrusionOk="0" h="166" w="77">
                  <a:moveTo>
                    <a:pt x="64" y="1"/>
                  </a:moveTo>
                  <a:lnTo>
                    <a:pt x="0" y="165"/>
                  </a:lnTo>
                  <a:lnTo>
                    <a:pt x="12" y="165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3209917" y="1291562"/>
              <a:ext cx="32804" cy="64183"/>
            </a:xfrm>
            <a:custGeom>
              <a:rect b="b" l="l" r="r" t="t"/>
              <a:pathLst>
                <a:path extrusionOk="0" h="180" w="92">
                  <a:moveTo>
                    <a:pt x="64" y="0"/>
                  </a:moveTo>
                  <a:lnTo>
                    <a:pt x="0" y="165"/>
                  </a:lnTo>
                  <a:lnTo>
                    <a:pt x="28" y="180"/>
                  </a:lnTo>
                  <a:lnTo>
                    <a:pt x="92" y="1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3219544" y="975284"/>
              <a:ext cx="180781" cy="117668"/>
            </a:xfrm>
            <a:custGeom>
              <a:rect b="b" l="l" r="r" t="t"/>
              <a:pathLst>
                <a:path extrusionOk="0" h="330" w="507">
                  <a:moveTo>
                    <a:pt x="25" y="1"/>
                  </a:moveTo>
                  <a:lnTo>
                    <a:pt x="1" y="25"/>
                  </a:lnTo>
                  <a:lnTo>
                    <a:pt x="278" y="330"/>
                  </a:lnTo>
                  <a:lnTo>
                    <a:pt x="506" y="114"/>
                  </a:lnTo>
                  <a:lnTo>
                    <a:pt x="482" y="77"/>
                  </a:lnTo>
                  <a:lnTo>
                    <a:pt x="278" y="278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3209917" y="961378"/>
              <a:ext cx="204671" cy="140489"/>
            </a:xfrm>
            <a:custGeom>
              <a:rect b="b" l="l" r="r" t="t"/>
              <a:pathLst>
                <a:path extrusionOk="0" h="394" w="574">
                  <a:moveTo>
                    <a:pt x="64" y="0"/>
                  </a:moveTo>
                  <a:lnTo>
                    <a:pt x="0" y="64"/>
                  </a:lnTo>
                  <a:lnTo>
                    <a:pt x="305" y="393"/>
                  </a:lnTo>
                  <a:lnTo>
                    <a:pt x="320" y="381"/>
                  </a:lnTo>
                  <a:lnTo>
                    <a:pt x="573" y="153"/>
                  </a:lnTo>
                  <a:lnTo>
                    <a:pt x="521" y="89"/>
                  </a:lnTo>
                  <a:lnTo>
                    <a:pt x="305" y="28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9"/>
          <p:cNvSpPr txBox="1"/>
          <p:nvPr>
            <p:ph idx="4294967295" type="subTitle"/>
          </p:nvPr>
        </p:nvSpPr>
        <p:spPr>
          <a:xfrm>
            <a:off x="3080425" y="1769675"/>
            <a:ext cx="27219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" sz="1800"/>
              <a:t>How do we know it is a </a:t>
            </a:r>
            <a:r>
              <a:rPr lang="en" sz="1800"/>
              <a:t>problem?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 life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Survey assessing the current scenario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Studies regarding productivity of and problems faced by employees with longer commutes</a:t>
            </a:r>
            <a:endParaRPr/>
          </a:p>
        </p:txBody>
      </p:sp>
      <p:sp>
        <p:nvSpPr>
          <p:cNvPr id="345" name="Google Shape;345;p39"/>
          <p:cNvSpPr txBox="1"/>
          <p:nvPr>
            <p:ph idx="4294967295" type="subTitle"/>
          </p:nvPr>
        </p:nvSpPr>
        <p:spPr>
          <a:xfrm>
            <a:off x="6532400" y="1576225"/>
            <a:ext cx="20352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" sz="1800"/>
              <a:t>Who are we solving the problem for?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College students who opt for bus facilities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Employees who travel by Company bus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Colleges and Corporate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0"/>
          <p:cNvGrpSpPr/>
          <p:nvPr/>
        </p:nvGrpSpPr>
        <p:grpSpPr>
          <a:xfrm>
            <a:off x="2977952" y="383674"/>
            <a:ext cx="2254843" cy="4376154"/>
            <a:chOff x="3336324" y="887247"/>
            <a:chExt cx="1898815" cy="3710807"/>
          </a:xfrm>
        </p:grpSpPr>
        <p:grpSp>
          <p:nvGrpSpPr>
            <p:cNvPr id="351" name="Google Shape;351;p40"/>
            <p:cNvGrpSpPr/>
            <p:nvPr/>
          </p:nvGrpSpPr>
          <p:grpSpPr>
            <a:xfrm>
              <a:off x="3748213" y="1733513"/>
              <a:ext cx="1486927" cy="2676435"/>
              <a:chOff x="4067075" y="1910225"/>
              <a:chExt cx="1338850" cy="2409900"/>
            </a:xfrm>
          </p:grpSpPr>
          <p:sp>
            <p:nvSpPr>
              <p:cNvPr id="352" name="Google Shape;352;p40"/>
              <p:cNvSpPr/>
              <p:nvPr/>
            </p:nvSpPr>
            <p:spPr>
              <a:xfrm>
                <a:off x="4067075" y="1910225"/>
                <a:ext cx="1338850" cy="1446850"/>
              </a:xfrm>
              <a:custGeom>
                <a:rect b="b" l="l" r="r" t="t"/>
                <a:pathLst>
                  <a:path extrusionOk="0" fill="none" h="57874" w="53554">
                    <a:moveTo>
                      <a:pt x="0" y="81"/>
                    </a:moveTo>
                    <a:lnTo>
                      <a:pt x="43767" y="81"/>
                    </a:lnTo>
                    <a:cubicBezTo>
                      <a:pt x="49133" y="1"/>
                      <a:pt x="53553" y="4341"/>
                      <a:pt x="53553" y="9726"/>
                    </a:cubicBezTo>
                    <a:cubicBezTo>
                      <a:pt x="53553" y="15092"/>
                      <a:pt x="49133" y="19432"/>
                      <a:pt x="43767" y="19352"/>
                    </a:cubicBezTo>
                    <a:lnTo>
                      <a:pt x="15795" y="19352"/>
                    </a:lnTo>
                    <a:cubicBezTo>
                      <a:pt x="10530" y="19432"/>
                      <a:pt x="6310" y="23713"/>
                      <a:pt x="6310" y="28977"/>
                    </a:cubicBezTo>
                    <a:cubicBezTo>
                      <a:pt x="6310" y="34242"/>
                      <a:pt x="10530" y="38522"/>
                      <a:pt x="15795" y="38623"/>
                    </a:cubicBezTo>
                    <a:lnTo>
                      <a:pt x="43767" y="38623"/>
                    </a:lnTo>
                    <a:cubicBezTo>
                      <a:pt x="49072" y="38623"/>
                      <a:pt x="53393" y="42923"/>
                      <a:pt x="53393" y="48248"/>
                    </a:cubicBezTo>
                    <a:cubicBezTo>
                      <a:pt x="53393" y="53574"/>
                      <a:pt x="49072" y="57874"/>
                      <a:pt x="43767" y="57874"/>
                    </a:cubicBezTo>
                    <a:lnTo>
                      <a:pt x="15795" y="57874"/>
                    </a:lnTo>
                  </a:path>
                </a:pathLst>
              </a:custGeom>
              <a:noFill/>
              <a:ln cap="flat" cmpd="sng" w="19050">
                <a:solidFill>
                  <a:srgbClr val="3C5F79"/>
                </a:solidFill>
                <a:prstDash val="dash"/>
                <a:miter lim="2009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4211250" y="3355050"/>
                <a:ext cx="1180600" cy="965075"/>
              </a:xfrm>
              <a:custGeom>
                <a:rect b="b" l="l" r="r" t="t"/>
                <a:pathLst>
                  <a:path extrusionOk="0" fill="none" h="38603" w="47224">
                    <a:moveTo>
                      <a:pt x="242" y="38603"/>
                    </a:moveTo>
                    <a:lnTo>
                      <a:pt x="37759" y="38603"/>
                    </a:lnTo>
                    <a:cubicBezTo>
                      <a:pt x="43004" y="38522"/>
                      <a:pt x="47224" y="34242"/>
                      <a:pt x="47224" y="28977"/>
                    </a:cubicBezTo>
                    <a:cubicBezTo>
                      <a:pt x="47224" y="23712"/>
                      <a:pt x="43004" y="19432"/>
                      <a:pt x="37759" y="19352"/>
                    </a:cubicBezTo>
                    <a:lnTo>
                      <a:pt x="9787" y="19352"/>
                    </a:lnTo>
                    <a:cubicBezTo>
                      <a:pt x="4401" y="19432"/>
                      <a:pt x="1" y="15092"/>
                      <a:pt x="1" y="9706"/>
                    </a:cubicBezTo>
                    <a:cubicBezTo>
                      <a:pt x="1" y="4341"/>
                      <a:pt x="4401" y="0"/>
                      <a:pt x="9787" y="81"/>
                    </a:cubicBezTo>
                    <a:lnTo>
                      <a:pt x="37759" y="81"/>
                    </a:lnTo>
                  </a:path>
                </a:pathLst>
              </a:custGeom>
              <a:noFill/>
              <a:ln cap="flat" cmpd="sng" w="19050">
                <a:solidFill>
                  <a:srgbClr val="3C5F79"/>
                </a:solidFill>
                <a:prstDash val="dash"/>
                <a:miter lim="2009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40"/>
            <p:cNvGrpSpPr/>
            <p:nvPr/>
          </p:nvGrpSpPr>
          <p:grpSpPr>
            <a:xfrm>
              <a:off x="3486517" y="4208353"/>
              <a:ext cx="389700" cy="389700"/>
              <a:chOff x="3219254" y="4208353"/>
              <a:chExt cx="389700" cy="389700"/>
            </a:xfrm>
          </p:grpSpPr>
          <p:sp>
            <p:nvSpPr>
              <p:cNvPr id="355" name="Google Shape;355;p40"/>
              <p:cNvSpPr/>
              <p:nvPr/>
            </p:nvSpPr>
            <p:spPr>
              <a:xfrm>
                <a:off x="3274896" y="4263981"/>
                <a:ext cx="278400" cy="278400"/>
              </a:xfrm>
              <a:prstGeom prst="ellipse">
                <a:avLst/>
              </a:prstGeom>
              <a:noFill/>
              <a:ln cap="flat" cmpd="sng" w="19050">
                <a:solidFill>
                  <a:srgbClr val="3C5F7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0"/>
              <p:cNvSpPr/>
              <p:nvPr/>
            </p:nvSpPr>
            <p:spPr>
              <a:xfrm>
                <a:off x="3219254" y="4208353"/>
                <a:ext cx="389700" cy="389700"/>
              </a:xfrm>
              <a:prstGeom prst="ellipse">
                <a:avLst/>
              </a:prstGeom>
              <a:noFill/>
              <a:ln cap="flat" cmpd="sng" w="19050">
                <a:solidFill>
                  <a:srgbClr val="3C5F7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3354360" y="4343404"/>
                <a:ext cx="119700" cy="119700"/>
              </a:xfrm>
              <a:prstGeom prst="ellipse">
                <a:avLst/>
              </a:prstGeom>
              <a:solidFill>
                <a:srgbClr val="3C5F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40"/>
            <p:cNvGrpSpPr/>
            <p:nvPr/>
          </p:nvGrpSpPr>
          <p:grpSpPr>
            <a:xfrm>
              <a:off x="3336324" y="887247"/>
              <a:ext cx="846277" cy="846277"/>
              <a:chOff x="3385275" y="1148235"/>
              <a:chExt cx="762000" cy="762000"/>
            </a:xfrm>
          </p:grpSpPr>
          <p:sp>
            <p:nvSpPr>
              <p:cNvPr id="359" name="Google Shape;359;p40"/>
              <p:cNvSpPr/>
              <p:nvPr/>
            </p:nvSpPr>
            <p:spPr>
              <a:xfrm rot="8100000">
                <a:off x="3496867" y="1259827"/>
                <a:ext cx="538815" cy="538815"/>
              </a:xfrm>
              <a:prstGeom prst="teardrop">
                <a:avLst>
                  <a:gd fmla="val 100000" name="adj"/>
                </a:avLst>
              </a:prstGeom>
              <a:solidFill>
                <a:srgbClr val="E949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0"/>
              <p:cNvSpPr/>
              <p:nvPr/>
            </p:nvSpPr>
            <p:spPr>
              <a:xfrm>
                <a:off x="3640925" y="1388034"/>
                <a:ext cx="250800" cy="250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" name="Google Shape;361;p40"/>
          <p:cNvSpPr txBox="1"/>
          <p:nvPr/>
        </p:nvSpPr>
        <p:spPr>
          <a:xfrm>
            <a:off x="5669625" y="1453075"/>
            <a:ext cx="3186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Interactive chatbot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Reminders and notifications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“See a friendly face!” feature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1 min blogs for newbies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Regional Languages  Supported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Aligned with SDGs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5374125" y="3849650"/>
            <a:ext cx="3000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B6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Current alternative solutions </a:t>
            </a:r>
            <a:endParaRPr sz="2000">
              <a:solidFill>
                <a:srgbClr val="99B6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1058989" y="2209945"/>
            <a:ext cx="186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Reliable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Accurate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User-friendly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397199" y="1568925"/>
            <a:ext cx="3186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9AC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How is our solution better than alternative solutions?</a:t>
            </a:r>
            <a:endParaRPr sz="2000">
              <a:solidFill>
                <a:srgbClr val="159AC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5942763" y="2257738"/>
            <a:ext cx="1862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AA2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Our Solution</a:t>
            </a:r>
            <a:endParaRPr sz="2000">
              <a:solidFill>
                <a:srgbClr val="F8AA2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5768300" y="2951250"/>
            <a:ext cx="2704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 live tracking app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Track buses in maps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Accurate ETA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Crowd alert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Alternate bus routes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973914" y="3560645"/>
            <a:ext cx="186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Unreliable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Inaccurate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Subject to human error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5942764" y="4193120"/>
            <a:ext cx="186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Asking persons nearby regarding the status of the bus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91050" y="419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Solution</a:t>
            </a:r>
            <a:endParaRPr b="1" sz="300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397200" y="3055875"/>
            <a:ext cx="3186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ABA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 are they not working?</a:t>
            </a:r>
            <a:endParaRPr sz="2000">
              <a:solidFill>
                <a:srgbClr val="3FABA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1" name="Google Shape;371;p40"/>
          <p:cNvSpPr txBox="1"/>
          <p:nvPr/>
        </p:nvSpPr>
        <p:spPr>
          <a:xfrm>
            <a:off x="5609175" y="529275"/>
            <a:ext cx="2529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9497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What are our unique features?</a:t>
            </a:r>
            <a:endParaRPr sz="2000">
              <a:solidFill>
                <a:srgbClr val="E9497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idx="4294967295" type="title"/>
          </p:nvPr>
        </p:nvSpPr>
        <p:spPr>
          <a:xfrm>
            <a:off x="720000" y="427275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377" name="Google Shape;377;p41"/>
          <p:cNvSpPr txBox="1"/>
          <p:nvPr>
            <p:ph idx="4294967295" type="title"/>
          </p:nvPr>
        </p:nvSpPr>
        <p:spPr>
          <a:xfrm>
            <a:off x="955325" y="1028275"/>
            <a:ext cx="3207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</p:txBody>
      </p:sp>
      <p:sp>
        <p:nvSpPr>
          <p:cNvPr id="378" name="Google Shape;378;p41"/>
          <p:cNvSpPr txBox="1"/>
          <p:nvPr>
            <p:ph idx="4294967295" type="title"/>
          </p:nvPr>
        </p:nvSpPr>
        <p:spPr>
          <a:xfrm>
            <a:off x="129275" y="2784038"/>
            <a:ext cx="48591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379" name="Google Shape;379;p41"/>
          <p:cNvSpPr txBox="1"/>
          <p:nvPr>
            <p:ph idx="4294967295" type="title"/>
          </p:nvPr>
        </p:nvSpPr>
        <p:spPr>
          <a:xfrm>
            <a:off x="5396975" y="2784061"/>
            <a:ext cx="25557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Lifetime Value</a:t>
            </a:r>
            <a:endParaRPr/>
          </a:p>
        </p:txBody>
      </p:sp>
      <p:sp>
        <p:nvSpPr>
          <p:cNvPr id="380" name="Google Shape;380;p41"/>
          <p:cNvSpPr txBox="1"/>
          <p:nvPr>
            <p:ph idx="4294967295" type="title"/>
          </p:nvPr>
        </p:nvSpPr>
        <p:spPr>
          <a:xfrm>
            <a:off x="5396975" y="1084623"/>
            <a:ext cx="25557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sp>
        <p:nvSpPr>
          <p:cNvPr id="381" name="Google Shape;381;p41"/>
          <p:cNvSpPr txBox="1"/>
          <p:nvPr>
            <p:ph idx="4294967295" type="subTitle"/>
          </p:nvPr>
        </p:nvSpPr>
        <p:spPr>
          <a:xfrm>
            <a:off x="1172425" y="1586975"/>
            <a:ext cx="32874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Tie-up with Colleges and Corporate Companies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In-app advertisements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Profit on Sale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Brand partnerships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 txBox="1"/>
          <p:nvPr>
            <p:ph idx="4294967295" type="subTitle"/>
          </p:nvPr>
        </p:nvSpPr>
        <p:spPr>
          <a:xfrm>
            <a:off x="1124725" y="3880325"/>
            <a:ext cx="3064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Selling to Corporate companies and colleges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 Distribution via Google Play Store</a:t>
            </a:r>
            <a:endParaRPr/>
          </a:p>
        </p:txBody>
      </p:sp>
      <p:sp>
        <p:nvSpPr>
          <p:cNvPr id="383" name="Google Shape;383;p41"/>
          <p:cNvSpPr txBox="1"/>
          <p:nvPr>
            <p:ph idx="4294967295" type="subTitle"/>
          </p:nvPr>
        </p:nvSpPr>
        <p:spPr>
          <a:xfrm>
            <a:off x="5268575" y="1699663"/>
            <a:ext cx="2812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Varies with demand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Starting at approx. Rs. 65,000 for 30 buses</a:t>
            </a:r>
            <a:endParaRPr/>
          </a:p>
        </p:txBody>
      </p:sp>
      <p:grpSp>
        <p:nvGrpSpPr>
          <p:cNvPr id="384" name="Google Shape;384;p41"/>
          <p:cNvGrpSpPr/>
          <p:nvPr/>
        </p:nvGrpSpPr>
        <p:grpSpPr>
          <a:xfrm>
            <a:off x="392749" y="427275"/>
            <a:ext cx="1131959" cy="703049"/>
            <a:chOff x="665874" y="535650"/>
            <a:chExt cx="1131959" cy="703049"/>
          </a:xfrm>
        </p:grpSpPr>
        <p:sp>
          <p:nvSpPr>
            <p:cNvPr id="385" name="Google Shape;385;p41"/>
            <p:cNvSpPr/>
            <p:nvPr/>
          </p:nvSpPr>
          <p:spPr>
            <a:xfrm>
              <a:off x="851025" y="779420"/>
              <a:ext cx="454570" cy="211167"/>
            </a:xfrm>
            <a:custGeom>
              <a:rect b="b" l="l" r="r" t="t"/>
              <a:pathLst>
                <a:path extrusionOk="0" h="583" w="1255">
                  <a:moveTo>
                    <a:pt x="1206" y="50"/>
                  </a:moveTo>
                  <a:lnTo>
                    <a:pt x="1206" y="534"/>
                  </a:lnTo>
                  <a:lnTo>
                    <a:pt x="49" y="534"/>
                  </a:lnTo>
                  <a:lnTo>
                    <a:pt x="49" y="50"/>
                  </a:lnTo>
                  <a:close/>
                  <a:moveTo>
                    <a:pt x="37" y="1"/>
                  </a:moveTo>
                  <a:cubicBezTo>
                    <a:pt x="12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2" y="582"/>
                    <a:pt x="37" y="582"/>
                  </a:cubicBezTo>
                  <a:lnTo>
                    <a:pt x="1218" y="582"/>
                  </a:lnTo>
                  <a:cubicBezTo>
                    <a:pt x="1230" y="582"/>
                    <a:pt x="1255" y="570"/>
                    <a:pt x="1255" y="546"/>
                  </a:cubicBezTo>
                  <a:lnTo>
                    <a:pt x="1255" y="37"/>
                  </a:lnTo>
                  <a:cubicBezTo>
                    <a:pt x="1255" y="13"/>
                    <a:pt x="1230" y="1"/>
                    <a:pt x="1218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1342900" y="779420"/>
              <a:ext cx="454933" cy="211167"/>
            </a:xfrm>
            <a:custGeom>
              <a:rect b="b" l="l" r="r" t="t"/>
              <a:pathLst>
                <a:path extrusionOk="0" h="583" w="1256">
                  <a:moveTo>
                    <a:pt x="1203" y="50"/>
                  </a:moveTo>
                  <a:lnTo>
                    <a:pt x="1203" y="534"/>
                  </a:lnTo>
                  <a:lnTo>
                    <a:pt x="49" y="534"/>
                  </a:lnTo>
                  <a:lnTo>
                    <a:pt x="49" y="50"/>
                  </a:lnTo>
                  <a:close/>
                  <a:moveTo>
                    <a:pt x="37" y="1"/>
                  </a:moveTo>
                  <a:cubicBezTo>
                    <a:pt x="25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25" y="582"/>
                    <a:pt x="37" y="582"/>
                  </a:cubicBezTo>
                  <a:lnTo>
                    <a:pt x="1218" y="582"/>
                  </a:lnTo>
                  <a:cubicBezTo>
                    <a:pt x="1243" y="582"/>
                    <a:pt x="1255" y="570"/>
                    <a:pt x="1255" y="546"/>
                  </a:cubicBezTo>
                  <a:lnTo>
                    <a:pt x="1255" y="37"/>
                  </a:lnTo>
                  <a:cubicBezTo>
                    <a:pt x="1255" y="13"/>
                    <a:pt x="1243" y="1"/>
                    <a:pt x="1218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665874" y="535650"/>
              <a:ext cx="456019" cy="212254"/>
            </a:xfrm>
            <a:custGeom>
              <a:rect b="b" l="l" r="r" t="t"/>
              <a:pathLst>
                <a:path extrusionOk="0" h="586" w="1259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3" y="586"/>
                    <a:pt x="40" y="586"/>
                  </a:cubicBezTo>
                  <a:lnTo>
                    <a:pt x="1219" y="586"/>
                  </a:lnTo>
                  <a:cubicBezTo>
                    <a:pt x="1243" y="586"/>
                    <a:pt x="1258" y="570"/>
                    <a:pt x="1258" y="546"/>
                  </a:cubicBezTo>
                  <a:lnTo>
                    <a:pt x="1258" y="37"/>
                  </a:lnTo>
                  <a:cubicBezTo>
                    <a:pt x="1258" y="13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1052774" y="1022099"/>
              <a:ext cx="456019" cy="216600"/>
            </a:xfrm>
            <a:custGeom>
              <a:rect b="b" l="l" r="r" t="t"/>
              <a:pathLst>
                <a:path extrusionOk="0" h="598" w="1259">
                  <a:moveTo>
                    <a:pt x="1206" y="53"/>
                  </a:moveTo>
                  <a:lnTo>
                    <a:pt x="1206" y="549"/>
                  </a:lnTo>
                  <a:lnTo>
                    <a:pt x="52" y="549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6"/>
                    <a:pt x="0" y="40"/>
                  </a:cubicBezTo>
                  <a:lnTo>
                    <a:pt x="0" y="561"/>
                  </a:lnTo>
                  <a:cubicBezTo>
                    <a:pt x="0" y="573"/>
                    <a:pt x="13" y="598"/>
                    <a:pt x="40" y="598"/>
                  </a:cubicBezTo>
                  <a:lnTo>
                    <a:pt x="1219" y="598"/>
                  </a:lnTo>
                  <a:cubicBezTo>
                    <a:pt x="1243" y="598"/>
                    <a:pt x="1258" y="573"/>
                    <a:pt x="1258" y="561"/>
                  </a:cubicBezTo>
                  <a:lnTo>
                    <a:pt x="1258" y="40"/>
                  </a:lnTo>
                  <a:cubicBezTo>
                    <a:pt x="1258" y="16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1"/>
          <p:cNvGrpSpPr/>
          <p:nvPr/>
        </p:nvGrpSpPr>
        <p:grpSpPr>
          <a:xfrm>
            <a:off x="8157495" y="4143275"/>
            <a:ext cx="795137" cy="698701"/>
            <a:chOff x="7507270" y="3824650"/>
            <a:chExt cx="795137" cy="698701"/>
          </a:xfrm>
        </p:grpSpPr>
        <p:sp>
          <p:nvSpPr>
            <p:cNvPr id="390" name="Google Shape;390;p41"/>
            <p:cNvSpPr/>
            <p:nvPr/>
          </p:nvSpPr>
          <p:spPr>
            <a:xfrm flipH="1">
              <a:off x="8001819" y="4060825"/>
              <a:ext cx="300588" cy="217617"/>
            </a:xfrm>
            <a:custGeom>
              <a:rect b="b" l="l" r="r" t="t"/>
              <a:pathLst>
                <a:path extrusionOk="0" h="598" w="826">
                  <a:moveTo>
                    <a:pt x="777" y="52"/>
                  </a:moveTo>
                  <a:lnTo>
                    <a:pt x="777" y="546"/>
                  </a:lnTo>
                  <a:lnTo>
                    <a:pt x="52" y="546"/>
                  </a:lnTo>
                  <a:lnTo>
                    <a:pt x="52" y="52"/>
                  </a:lnTo>
                  <a:close/>
                  <a:moveTo>
                    <a:pt x="40" y="1"/>
                  </a:moveTo>
                  <a:cubicBezTo>
                    <a:pt x="16" y="1"/>
                    <a:pt x="1" y="25"/>
                    <a:pt x="1" y="37"/>
                  </a:cubicBezTo>
                  <a:lnTo>
                    <a:pt x="1" y="558"/>
                  </a:lnTo>
                  <a:cubicBezTo>
                    <a:pt x="1" y="585"/>
                    <a:pt x="16" y="597"/>
                    <a:pt x="40" y="597"/>
                  </a:cubicBezTo>
                  <a:lnTo>
                    <a:pt x="789" y="597"/>
                  </a:lnTo>
                  <a:cubicBezTo>
                    <a:pt x="802" y="597"/>
                    <a:pt x="826" y="585"/>
                    <a:pt x="826" y="558"/>
                  </a:cubicBezTo>
                  <a:lnTo>
                    <a:pt x="826" y="37"/>
                  </a:lnTo>
                  <a:cubicBezTo>
                    <a:pt x="826" y="25"/>
                    <a:pt x="802" y="1"/>
                    <a:pt x="78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 flipH="1">
              <a:off x="7507270" y="4060825"/>
              <a:ext cx="457068" cy="217617"/>
            </a:xfrm>
            <a:custGeom>
              <a:rect b="b" l="l" r="r" t="t"/>
              <a:pathLst>
                <a:path extrusionOk="0" h="598" w="1256">
                  <a:moveTo>
                    <a:pt x="1203" y="52"/>
                  </a:moveTo>
                  <a:lnTo>
                    <a:pt x="1203" y="546"/>
                  </a:lnTo>
                  <a:lnTo>
                    <a:pt x="49" y="546"/>
                  </a:lnTo>
                  <a:lnTo>
                    <a:pt x="49" y="52"/>
                  </a:lnTo>
                  <a:close/>
                  <a:moveTo>
                    <a:pt x="37" y="1"/>
                  </a:moveTo>
                  <a:cubicBezTo>
                    <a:pt x="25" y="1"/>
                    <a:pt x="0" y="25"/>
                    <a:pt x="0" y="37"/>
                  </a:cubicBezTo>
                  <a:lnTo>
                    <a:pt x="0" y="558"/>
                  </a:lnTo>
                  <a:cubicBezTo>
                    <a:pt x="0" y="585"/>
                    <a:pt x="25" y="597"/>
                    <a:pt x="37" y="597"/>
                  </a:cubicBezTo>
                  <a:lnTo>
                    <a:pt x="1219" y="597"/>
                  </a:lnTo>
                  <a:cubicBezTo>
                    <a:pt x="1243" y="597"/>
                    <a:pt x="1255" y="585"/>
                    <a:pt x="1255" y="558"/>
                  </a:cubicBezTo>
                  <a:lnTo>
                    <a:pt x="1255" y="37"/>
                  </a:lnTo>
                  <a:cubicBezTo>
                    <a:pt x="1255" y="25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 flipH="1">
              <a:off x="7797667" y="3824650"/>
              <a:ext cx="458160" cy="213250"/>
            </a:xfrm>
            <a:custGeom>
              <a:rect b="b" l="l" r="r" t="t"/>
              <a:pathLst>
                <a:path extrusionOk="0" h="586" w="1259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6"/>
                    <a:pt x="0" y="40"/>
                  </a:cubicBezTo>
                  <a:lnTo>
                    <a:pt x="0" y="549"/>
                  </a:lnTo>
                  <a:cubicBezTo>
                    <a:pt x="0" y="573"/>
                    <a:pt x="13" y="586"/>
                    <a:pt x="40" y="586"/>
                  </a:cubicBezTo>
                  <a:lnTo>
                    <a:pt x="1219" y="586"/>
                  </a:lnTo>
                  <a:cubicBezTo>
                    <a:pt x="1243" y="586"/>
                    <a:pt x="1258" y="573"/>
                    <a:pt x="1258" y="549"/>
                  </a:cubicBezTo>
                  <a:lnTo>
                    <a:pt x="1258" y="40"/>
                  </a:lnTo>
                  <a:cubicBezTo>
                    <a:pt x="1258" y="16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 flipH="1">
              <a:off x="7797667" y="4310101"/>
              <a:ext cx="458160" cy="213250"/>
            </a:xfrm>
            <a:custGeom>
              <a:rect b="b" l="l" r="r" t="t"/>
              <a:pathLst>
                <a:path extrusionOk="0" h="586" w="1259">
                  <a:moveTo>
                    <a:pt x="1206" y="53"/>
                  </a:moveTo>
                  <a:lnTo>
                    <a:pt x="1206" y="534"/>
                  </a:lnTo>
                  <a:lnTo>
                    <a:pt x="52" y="534"/>
                  </a:lnTo>
                  <a:lnTo>
                    <a:pt x="52" y="53"/>
                  </a:lnTo>
                  <a:close/>
                  <a:moveTo>
                    <a:pt x="40" y="1"/>
                  </a:moveTo>
                  <a:cubicBezTo>
                    <a:pt x="13" y="1"/>
                    <a:pt x="0" y="13"/>
                    <a:pt x="0" y="37"/>
                  </a:cubicBezTo>
                  <a:lnTo>
                    <a:pt x="0" y="546"/>
                  </a:lnTo>
                  <a:cubicBezTo>
                    <a:pt x="0" y="570"/>
                    <a:pt x="13" y="585"/>
                    <a:pt x="40" y="585"/>
                  </a:cubicBezTo>
                  <a:lnTo>
                    <a:pt x="1219" y="585"/>
                  </a:lnTo>
                  <a:cubicBezTo>
                    <a:pt x="1243" y="585"/>
                    <a:pt x="1258" y="570"/>
                    <a:pt x="1258" y="546"/>
                  </a:cubicBezTo>
                  <a:lnTo>
                    <a:pt x="1258" y="37"/>
                  </a:lnTo>
                  <a:cubicBezTo>
                    <a:pt x="1258" y="13"/>
                    <a:pt x="1243" y="1"/>
                    <a:pt x="121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41"/>
          <p:cNvSpPr txBox="1"/>
          <p:nvPr/>
        </p:nvSpPr>
        <p:spPr>
          <a:xfrm>
            <a:off x="4988375" y="3763225"/>
            <a:ext cx="33729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 updates introducing new features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Efficient feedback loop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Upscaling to Government intra-city buses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42"/>
          <p:cNvGraphicFramePr/>
          <p:nvPr/>
        </p:nvGraphicFramePr>
        <p:xfrm>
          <a:off x="880778" y="133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{FA02E4CF-E468-4C07-9041-C4566E4CD262}</a:tableStyleId>
              </a:tblPr>
              <a:tblGrid>
                <a:gridCol w="1877550"/>
                <a:gridCol w="2583050"/>
                <a:gridCol w="2944575"/>
              </a:tblGrid>
              <a:tr h="63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CHARACTERISTICS</a:t>
                      </a:r>
                      <a:endParaRPr b="1" sz="220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OUR ADVANTAGES</a:t>
                      </a:r>
                      <a:endParaRPr b="1" sz="240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Loconav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Reduces fuel consumption by reducing driver’s idling time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Reduces carbon footprint by providing traffic alerts on the go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Version X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GPS tracking with over speeding alerts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Crowd alerts in the form of notifications for every bus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Chalo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Government intra-city bus tracking for limited cities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 interactive chatbot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Customized to fit needs of the Institution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0000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00" name="Google Shape;400;p42"/>
          <p:cNvSpPr txBox="1"/>
          <p:nvPr>
            <p:ph idx="4294967295" type="title"/>
          </p:nvPr>
        </p:nvSpPr>
        <p:spPr>
          <a:xfrm>
            <a:off x="720000" y="51725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3"/>
          <p:cNvGrpSpPr/>
          <p:nvPr/>
        </p:nvGrpSpPr>
        <p:grpSpPr>
          <a:xfrm>
            <a:off x="744950" y="1236660"/>
            <a:ext cx="7654125" cy="3118230"/>
            <a:chOff x="744950" y="1236660"/>
            <a:chExt cx="7654125" cy="3118230"/>
          </a:xfrm>
        </p:grpSpPr>
        <p:sp>
          <p:nvSpPr>
            <p:cNvPr id="406" name="Google Shape;406;p43"/>
            <p:cNvSpPr/>
            <p:nvPr/>
          </p:nvSpPr>
          <p:spPr>
            <a:xfrm>
              <a:off x="4571493" y="4354842"/>
              <a:ext cx="47" cy="4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9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4571504" y="4348755"/>
              <a:ext cx="47" cy="4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2B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43"/>
            <p:cNvGrpSpPr/>
            <p:nvPr/>
          </p:nvGrpSpPr>
          <p:grpSpPr>
            <a:xfrm>
              <a:off x="3484251" y="1236660"/>
              <a:ext cx="2175488" cy="3112129"/>
              <a:chOff x="3484251" y="1236660"/>
              <a:chExt cx="2175488" cy="3112129"/>
            </a:xfrm>
          </p:grpSpPr>
          <p:sp>
            <p:nvSpPr>
              <p:cNvPr id="409" name="Google Shape;409;p43"/>
              <p:cNvSpPr/>
              <p:nvPr/>
            </p:nvSpPr>
            <p:spPr>
              <a:xfrm>
                <a:off x="3484251" y="2014224"/>
                <a:ext cx="747293" cy="778540"/>
              </a:xfrm>
              <a:custGeom>
                <a:rect b="b" l="l" r="r" t="t"/>
                <a:pathLst>
                  <a:path extrusionOk="0" h="16519" w="15856">
                    <a:moveTo>
                      <a:pt x="945" y="0"/>
                    </a:moveTo>
                    <a:cubicBezTo>
                      <a:pt x="322" y="2130"/>
                      <a:pt x="0" y="4361"/>
                      <a:pt x="0" y="6571"/>
                    </a:cubicBezTo>
                    <a:cubicBezTo>
                      <a:pt x="0" y="9264"/>
                      <a:pt x="1025" y="12720"/>
                      <a:pt x="2633" y="16518"/>
                    </a:cubicBezTo>
                    <a:lnTo>
                      <a:pt x="15855" y="16518"/>
                    </a:lnTo>
                    <a:cubicBezTo>
                      <a:pt x="10610" y="12700"/>
                      <a:pt x="9224" y="5486"/>
                      <a:pt x="12700" y="0"/>
                    </a:cubicBezTo>
                    <a:close/>
                  </a:path>
                </a:pathLst>
              </a:custGeom>
              <a:solidFill>
                <a:srgbClr val="3FA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3"/>
              <p:cNvSpPr/>
              <p:nvPr/>
            </p:nvSpPr>
            <p:spPr>
              <a:xfrm>
                <a:off x="4911503" y="2014224"/>
                <a:ext cx="748236" cy="778540"/>
              </a:xfrm>
              <a:custGeom>
                <a:rect b="b" l="l" r="r" t="t"/>
                <a:pathLst>
                  <a:path extrusionOk="0" h="16519" w="15876">
                    <a:moveTo>
                      <a:pt x="3155" y="0"/>
                    </a:moveTo>
                    <a:cubicBezTo>
                      <a:pt x="4401" y="1969"/>
                      <a:pt x="5064" y="4260"/>
                      <a:pt x="5064" y="6571"/>
                    </a:cubicBezTo>
                    <a:cubicBezTo>
                      <a:pt x="5064" y="10510"/>
                      <a:pt x="3195" y="14207"/>
                      <a:pt x="0" y="16518"/>
                    </a:cubicBezTo>
                    <a:lnTo>
                      <a:pt x="13243" y="16518"/>
                    </a:lnTo>
                    <a:cubicBezTo>
                      <a:pt x="14850" y="12720"/>
                      <a:pt x="15875" y="9264"/>
                      <a:pt x="15875" y="6571"/>
                    </a:cubicBezTo>
                    <a:cubicBezTo>
                      <a:pt x="15875" y="4361"/>
                      <a:pt x="15554" y="2130"/>
                      <a:pt x="14931" y="0"/>
                    </a:cubicBezTo>
                    <a:close/>
                  </a:path>
                </a:pathLst>
              </a:custGeom>
              <a:solidFill>
                <a:srgbClr val="3FA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3"/>
              <p:cNvSpPr/>
              <p:nvPr/>
            </p:nvSpPr>
            <p:spPr>
              <a:xfrm>
                <a:off x="3608299" y="2792731"/>
                <a:ext cx="1927334" cy="777551"/>
              </a:xfrm>
              <a:custGeom>
                <a:rect b="b" l="l" r="r" t="t"/>
                <a:pathLst>
                  <a:path extrusionOk="0" h="16498" w="40894">
                    <a:moveTo>
                      <a:pt x="1" y="0"/>
                    </a:moveTo>
                    <a:cubicBezTo>
                      <a:pt x="2251" y="5265"/>
                      <a:pt x="5647" y="11173"/>
                      <a:pt x="9023" y="16498"/>
                    </a:cubicBezTo>
                    <a:lnTo>
                      <a:pt x="31871" y="16498"/>
                    </a:lnTo>
                    <a:cubicBezTo>
                      <a:pt x="35267" y="11173"/>
                      <a:pt x="38643" y="5265"/>
                      <a:pt x="40894" y="0"/>
                    </a:cubicBezTo>
                    <a:lnTo>
                      <a:pt x="27651" y="0"/>
                    </a:lnTo>
                    <a:cubicBezTo>
                      <a:pt x="25586" y="1509"/>
                      <a:pt x="23090" y="2331"/>
                      <a:pt x="20549" y="2331"/>
                    </a:cubicBezTo>
                    <a:cubicBezTo>
                      <a:pt x="20519" y="2331"/>
                      <a:pt x="20488" y="2331"/>
                      <a:pt x="20457" y="2331"/>
                    </a:cubicBezTo>
                    <a:cubicBezTo>
                      <a:pt x="20426" y="2331"/>
                      <a:pt x="20395" y="2331"/>
                      <a:pt x="20365" y="2331"/>
                    </a:cubicBezTo>
                    <a:cubicBezTo>
                      <a:pt x="17805" y="2331"/>
                      <a:pt x="15308" y="1509"/>
                      <a:pt x="13243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4033557" y="3570248"/>
                <a:ext cx="1076873" cy="778540"/>
              </a:xfrm>
              <a:custGeom>
                <a:rect b="b" l="l" r="r" t="t"/>
                <a:pathLst>
                  <a:path extrusionOk="0" h="16519" w="22849">
                    <a:moveTo>
                      <a:pt x="0" y="1"/>
                    </a:moveTo>
                    <a:cubicBezTo>
                      <a:pt x="5727" y="9064"/>
                      <a:pt x="11414" y="16519"/>
                      <a:pt x="11414" y="16519"/>
                    </a:cubicBezTo>
                    <a:cubicBezTo>
                      <a:pt x="11414" y="16519"/>
                      <a:pt x="17121" y="9064"/>
                      <a:pt x="22848" y="1"/>
                    </a:cubicBezTo>
                    <a:close/>
                  </a:path>
                </a:pathLst>
              </a:custGeom>
              <a:solidFill>
                <a:srgbClr val="E949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3528742" y="1236660"/>
                <a:ext cx="2086445" cy="777598"/>
              </a:xfrm>
              <a:custGeom>
                <a:rect b="b" l="l" r="r" t="t"/>
                <a:pathLst>
                  <a:path extrusionOk="0" h="16499" w="44270">
                    <a:moveTo>
                      <a:pt x="22145" y="0"/>
                    </a:moveTo>
                    <a:cubicBezTo>
                      <a:pt x="11917" y="0"/>
                      <a:pt x="2914" y="6712"/>
                      <a:pt x="1" y="16498"/>
                    </a:cubicBezTo>
                    <a:lnTo>
                      <a:pt x="11776" y="16498"/>
                    </a:lnTo>
                    <a:cubicBezTo>
                      <a:pt x="14027" y="12961"/>
                      <a:pt x="17925" y="10791"/>
                      <a:pt x="22125" y="10791"/>
                    </a:cubicBezTo>
                    <a:cubicBezTo>
                      <a:pt x="26345" y="10791"/>
                      <a:pt x="30243" y="12941"/>
                      <a:pt x="32494" y="16498"/>
                    </a:cubicBezTo>
                    <a:lnTo>
                      <a:pt x="44270" y="16498"/>
                    </a:lnTo>
                    <a:cubicBezTo>
                      <a:pt x="41356" y="6712"/>
                      <a:pt x="32353" y="0"/>
                      <a:pt x="22145" y="0"/>
                    </a:cubicBezTo>
                    <a:close/>
                  </a:path>
                </a:pathLst>
              </a:custGeom>
              <a:solidFill>
                <a:srgbClr val="159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43"/>
            <p:cNvGrpSpPr/>
            <p:nvPr/>
          </p:nvGrpSpPr>
          <p:grpSpPr>
            <a:xfrm>
              <a:off x="824600" y="1394150"/>
              <a:ext cx="2528450" cy="602100"/>
              <a:chOff x="824600" y="1394150"/>
              <a:chExt cx="2528450" cy="602100"/>
            </a:xfrm>
          </p:grpSpPr>
          <p:sp>
            <p:nvSpPr>
              <p:cNvPr id="415" name="Google Shape;415;p43"/>
              <p:cNvSpPr/>
              <p:nvPr/>
            </p:nvSpPr>
            <p:spPr>
              <a:xfrm rot="5400000">
                <a:off x="2964400" y="1525700"/>
                <a:ext cx="438300" cy="339000"/>
              </a:xfrm>
              <a:prstGeom prst="triangle">
                <a:avLst>
                  <a:gd fmla="val 50000" name="adj"/>
                </a:avLst>
              </a:prstGeom>
              <a:solidFill>
                <a:srgbClr val="159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824600" y="1394150"/>
                <a:ext cx="2093400" cy="602100"/>
              </a:xfrm>
              <a:prstGeom prst="roundRect">
                <a:avLst>
                  <a:gd fmla="val 16667" name="adj"/>
                </a:avLst>
              </a:prstGeom>
              <a:solidFill>
                <a:srgbClr val="159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Global Implementation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17" name="Google Shape;417;p43"/>
            <p:cNvGrpSpPr/>
            <p:nvPr/>
          </p:nvGrpSpPr>
          <p:grpSpPr>
            <a:xfrm>
              <a:off x="744950" y="3033675"/>
              <a:ext cx="2990050" cy="602100"/>
              <a:chOff x="744950" y="3033675"/>
              <a:chExt cx="2990050" cy="602100"/>
            </a:xfrm>
          </p:grpSpPr>
          <p:sp>
            <p:nvSpPr>
              <p:cNvPr id="418" name="Google Shape;418;p43"/>
              <p:cNvSpPr/>
              <p:nvPr/>
            </p:nvSpPr>
            <p:spPr>
              <a:xfrm rot="5400000">
                <a:off x="3302700" y="3150825"/>
                <a:ext cx="496800" cy="367800"/>
              </a:xfrm>
              <a:prstGeom prst="triangle">
                <a:avLst>
                  <a:gd fmla="val 50000" name="adj"/>
                </a:avLst>
              </a:prstGeom>
              <a:solidFill>
                <a:srgbClr val="F8AA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744950" y="3033675"/>
                <a:ext cx="2508600" cy="602100"/>
              </a:xfrm>
              <a:prstGeom prst="roundRect">
                <a:avLst>
                  <a:gd fmla="val 16667" name="adj"/>
                </a:avLst>
              </a:prstGeom>
              <a:solidFill>
                <a:srgbClr val="F8AA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Upscaling to Government buses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0" name="Google Shape;420;p43"/>
            <p:cNvGrpSpPr/>
            <p:nvPr/>
          </p:nvGrpSpPr>
          <p:grpSpPr>
            <a:xfrm>
              <a:off x="5847975" y="2014225"/>
              <a:ext cx="2551100" cy="602100"/>
              <a:chOff x="5847975" y="2014225"/>
              <a:chExt cx="2551100" cy="602100"/>
            </a:xfrm>
          </p:grpSpPr>
          <p:sp>
            <p:nvSpPr>
              <p:cNvPr id="421" name="Google Shape;421;p43"/>
              <p:cNvSpPr/>
              <p:nvPr/>
            </p:nvSpPr>
            <p:spPr>
              <a:xfrm flipH="1" rot="-5400000">
                <a:off x="5811225" y="2136400"/>
                <a:ext cx="455100" cy="381600"/>
              </a:xfrm>
              <a:prstGeom prst="triangle">
                <a:avLst>
                  <a:gd fmla="val 50000" name="adj"/>
                </a:avLst>
              </a:prstGeom>
              <a:solidFill>
                <a:srgbClr val="3FA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6305675" y="2014225"/>
                <a:ext cx="2093400" cy="602100"/>
              </a:xfrm>
              <a:prstGeom prst="roundRect">
                <a:avLst>
                  <a:gd fmla="val 16667" name="adj"/>
                </a:avLst>
              </a:prstGeom>
              <a:solidFill>
                <a:srgbClr val="3FA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Expanding to rural areas</a:t>
                </a:r>
                <a:endParaRPr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3" name="Google Shape;423;p43"/>
            <p:cNvGrpSpPr/>
            <p:nvPr/>
          </p:nvGrpSpPr>
          <p:grpSpPr>
            <a:xfrm>
              <a:off x="5110413" y="3710150"/>
              <a:ext cx="3180062" cy="387900"/>
              <a:chOff x="5110413" y="3710150"/>
              <a:chExt cx="3180062" cy="387900"/>
            </a:xfrm>
          </p:grpSpPr>
          <p:sp>
            <p:nvSpPr>
              <p:cNvPr id="424" name="Google Shape;424;p43"/>
              <p:cNvSpPr/>
              <p:nvPr/>
            </p:nvSpPr>
            <p:spPr>
              <a:xfrm flipH="1" rot="-5400000">
                <a:off x="5040363" y="3818012"/>
                <a:ext cx="312300" cy="172200"/>
              </a:xfrm>
              <a:prstGeom prst="triangle">
                <a:avLst>
                  <a:gd fmla="val 50000" name="adj"/>
                </a:avLst>
              </a:prstGeom>
              <a:solidFill>
                <a:srgbClr val="E949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5392775" y="3710150"/>
                <a:ext cx="2897700" cy="387900"/>
              </a:xfrm>
              <a:prstGeom prst="roundRect">
                <a:avLst>
                  <a:gd fmla="val 16667" name="adj"/>
                </a:avLst>
              </a:prstGeom>
              <a:solidFill>
                <a:srgbClr val="E949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Tie ups with other platforms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426" name="Google Shape;426;p43"/>
          <p:cNvSpPr txBox="1"/>
          <p:nvPr>
            <p:ph idx="4294967295" type="title"/>
          </p:nvPr>
        </p:nvSpPr>
        <p:spPr>
          <a:xfrm>
            <a:off x="720000" y="51725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Growth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/>
        </p:nvSpPr>
        <p:spPr>
          <a:xfrm>
            <a:off x="3152100" y="1274500"/>
            <a:ext cx="300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Thank You</a:t>
            </a:r>
            <a:endParaRPr b="1" sz="680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l Life Startup Pitch Deck by Slide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E599"/>
      </a:lt2>
      <a:accent1>
        <a:srgbClr val="F9B345"/>
      </a:accent1>
      <a:accent2>
        <a:srgbClr val="E2712E"/>
      </a:accent2>
      <a:accent3>
        <a:srgbClr val="E16E74"/>
      </a:accent3>
      <a:accent4>
        <a:srgbClr val="9A182D"/>
      </a:accent4>
      <a:accent5>
        <a:srgbClr val="BD60A1"/>
      </a:accent5>
      <a:accent6>
        <a:srgbClr val="561A4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