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3"/>
  </p:notesMasterIdLst>
  <p:sldIdLst>
    <p:sldId id="262" r:id="rId2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6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1"/>
    <p:restoredTop sz="94648"/>
  </p:normalViewPr>
  <p:slideViewPr>
    <p:cSldViewPr snapToGrid="0">
      <p:cViewPr varScale="1">
        <p:scale>
          <a:sx n="82" d="100"/>
          <a:sy n="82" d="100"/>
        </p:scale>
        <p:origin x="744" y="52"/>
      </p:cViewPr>
      <p:guideLst>
        <p:guide orient="horz" pos="9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badc59791_2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badc59791_2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73375" y="1636213"/>
            <a:ext cx="2484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1"/>
          </p:nvPr>
        </p:nvSpPr>
        <p:spPr>
          <a:xfrm>
            <a:off x="658800" y="2593472"/>
            <a:ext cx="2513400" cy="9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15">
          <p15:clr>
            <a:srgbClr val="EA4335"/>
          </p15:clr>
        </p15:guide>
        <p15:guide id="2" orient="horz" pos="415">
          <p15:clr>
            <a:srgbClr val="EA4335"/>
          </p15:clr>
        </p15:guide>
        <p15:guide id="3" pos="5345">
          <p15:clr>
            <a:srgbClr val="EA4335"/>
          </p15:clr>
        </p15:guide>
        <p15:guide id="4" orient="horz" pos="2825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3"/>
          <p:cNvGrpSpPr/>
          <p:nvPr/>
        </p:nvGrpSpPr>
        <p:grpSpPr>
          <a:xfrm>
            <a:off x="5943697" y="1512727"/>
            <a:ext cx="2555003" cy="1166593"/>
            <a:chOff x="5943697" y="1907975"/>
            <a:chExt cx="2555003" cy="961108"/>
          </a:xfrm>
        </p:grpSpPr>
        <p:sp>
          <p:nvSpPr>
            <p:cNvPr id="319" name="Google Shape;319;p23"/>
            <p:cNvSpPr/>
            <p:nvPr/>
          </p:nvSpPr>
          <p:spPr>
            <a:xfrm>
              <a:off x="6582954" y="1909575"/>
              <a:ext cx="1915746" cy="959286"/>
            </a:xfrm>
            <a:custGeom>
              <a:avLst/>
              <a:gdLst/>
              <a:ahLst/>
              <a:cxnLst/>
              <a:rect l="l" t="t" r="r" b="b"/>
              <a:pathLst>
                <a:path w="70084" h="56074" extrusionOk="0">
                  <a:moveTo>
                    <a:pt x="0" y="0"/>
                  </a:moveTo>
                  <a:lnTo>
                    <a:pt x="0" y="56074"/>
                  </a:lnTo>
                  <a:lnTo>
                    <a:pt x="50503" y="56074"/>
                  </a:lnTo>
                  <a:lnTo>
                    <a:pt x="70084" y="28053"/>
                  </a:lnTo>
                  <a:lnTo>
                    <a:pt x="50503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5943697" y="1907975"/>
              <a:ext cx="2250381" cy="961108"/>
            </a:xfrm>
            <a:custGeom>
              <a:avLst/>
              <a:gdLst/>
              <a:ahLst/>
              <a:cxnLst/>
              <a:rect l="l" t="t" r="r" b="b"/>
              <a:pathLst>
                <a:path w="82326" h="56074" extrusionOk="0">
                  <a:moveTo>
                    <a:pt x="82326" y="28053"/>
                  </a:moveTo>
                  <a:lnTo>
                    <a:pt x="62745" y="56074"/>
                  </a:lnTo>
                  <a:lnTo>
                    <a:pt x="0" y="56074"/>
                  </a:lnTo>
                  <a:lnTo>
                    <a:pt x="0" y="0"/>
                  </a:lnTo>
                  <a:lnTo>
                    <a:pt x="627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731500" tIns="0" rIns="457200" bIns="457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1" name="Google Shape;321;p23"/>
          <p:cNvGrpSpPr/>
          <p:nvPr/>
        </p:nvGrpSpPr>
        <p:grpSpPr>
          <a:xfrm>
            <a:off x="4186624" y="1512727"/>
            <a:ext cx="2548756" cy="1166593"/>
            <a:chOff x="4186624" y="1907975"/>
            <a:chExt cx="2548756" cy="961108"/>
          </a:xfrm>
        </p:grpSpPr>
        <p:sp>
          <p:nvSpPr>
            <p:cNvPr id="322" name="Google Shape;322;p23"/>
            <p:cNvSpPr/>
            <p:nvPr/>
          </p:nvSpPr>
          <p:spPr>
            <a:xfrm>
              <a:off x="4820535" y="1909575"/>
              <a:ext cx="1914844" cy="959286"/>
            </a:xfrm>
            <a:custGeom>
              <a:avLst/>
              <a:gdLst/>
              <a:ahLst/>
              <a:cxnLst/>
              <a:rect l="l" t="t" r="r" b="b"/>
              <a:pathLst>
                <a:path w="70051" h="56074" extrusionOk="0">
                  <a:moveTo>
                    <a:pt x="1" y="0"/>
                  </a:moveTo>
                  <a:lnTo>
                    <a:pt x="1" y="56074"/>
                  </a:lnTo>
                  <a:lnTo>
                    <a:pt x="50470" y="56074"/>
                  </a:lnTo>
                  <a:lnTo>
                    <a:pt x="70051" y="28053"/>
                  </a:lnTo>
                  <a:lnTo>
                    <a:pt x="5047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4186624" y="1907975"/>
              <a:ext cx="2250381" cy="961108"/>
            </a:xfrm>
            <a:custGeom>
              <a:avLst/>
              <a:gdLst/>
              <a:ahLst/>
              <a:cxnLst/>
              <a:rect l="l" t="t" r="r" b="b"/>
              <a:pathLst>
                <a:path w="82326" h="56074" extrusionOk="0">
                  <a:moveTo>
                    <a:pt x="82326" y="28053"/>
                  </a:moveTo>
                  <a:lnTo>
                    <a:pt x="62778" y="56074"/>
                  </a:lnTo>
                  <a:lnTo>
                    <a:pt x="0" y="56074"/>
                  </a:lnTo>
                  <a:lnTo>
                    <a:pt x="0" y="0"/>
                  </a:lnTo>
                  <a:lnTo>
                    <a:pt x="627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731500" tIns="0" rIns="457200" bIns="457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/>
            </a:p>
          </p:txBody>
        </p:sp>
      </p:grpSp>
      <p:grpSp>
        <p:nvGrpSpPr>
          <p:cNvPr id="324" name="Google Shape;324;p23"/>
          <p:cNvGrpSpPr/>
          <p:nvPr/>
        </p:nvGrpSpPr>
        <p:grpSpPr>
          <a:xfrm>
            <a:off x="2422252" y="1512727"/>
            <a:ext cx="2554084" cy="1166593"/>
            <a:chOff x="2422252" y="1907975"/>
            <a:chExt cx="2554084" cy="961108"/>
          </a:xfrm>
        </p:grpSpPr>
        <p:sp>
          <p:nvSpPr>
            <p:cNvPr id="325" name="Google Shape;325;p23"/>
            <p:cNvSpPr/>
            <p:nvPr/>
          </p:nvSpPr>
          <p:spPr>
            <a:xfrm>
              <a:off x="3061492" y="1909575"/>
              <a:ext cx="1914844" cy="959286"/>
            </a:xfrm>
            <a:custGeom>
              <a:avLst/>
              <a:gdLst/>
              <a:ahLst/>
              <a:cxnLst/>
              <a:rect l="l" t="t" r="r" b="b"/>
              <a:pathLst>
                <a:path w="70051" h="56074" extrusionOk="0">
                  <a:moveTo>
                    <a:pt x="0" y="0"/>
                  </a:moveTo>
                  <a:lnTo>
                    <a:pt x="0" y="56074"/>
                  </a:lnTo>
                  <a:lnTo>
                    <a:pt x="50503" y="56074"/>
                  </a:lnTo>
                  <a:lnTo>
                    <a:pt x="70050" y="28053"/>
                  </a:lnTo>
                  <a:lnTo>
                    <a:pt x="505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2422252" y="1907975"/>
              <a:ext cx="2250381" cy="961108"/>
            </a:xfrm>
            <a:custGeom>
              <a:avLst/>
              <a:gdLst/>
              <a:ahLst/>
              <a:cxnLst/>
              <a:rect l="l" t="t" r="r" b="b"/>
              <a:pathLst>
                <a:path w="82326" h="56074" extrusionOk="0">
                  <a:moveTo>
                    <a:pt x="82326" y="28053"/>
                  </a:moveTo>
                  <a:lnTo>
                    <a:pt x="62745" y="56074"/>
                  </a:lnTo>
                  <a:lnTo>
                    <a:pt x="0" y="56074"/>
                  </a:lnTo>
                  <a:lnTo>
                    <a:pt x="0" y="0"/>
                  </a:lnTo>
                  <a:lnTo>
                    <a:pt x="627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731500" tIns="0" rIns="457200" bIns="457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7" name="Google Shape;327;p23"/>
          <p:cNvGrpSpPr/>
          <p:nvPr/>
        </p:nvGrpSpPr>
        <p:grpSpPr>
          <a:xfrm>
            <a:off x="658800" y="1512727"/>
            <a:ext cx="2558162" cy="1166593"/>
            <a:chOff x="658800" y="1907975"/>
            <a:chExt cx="2558162" cy="961108"/>
          </a:xfrm>
        </p:grpSpPr>
        <p:sp>
          <p:nvSpPr>
            <p:cNvPr id="328" name="Google Shape;328;p23"/>
            <p:cNvSpPr/>
            <p:nvPr/>
          </p:nvSpPr>
          <p:spPr>
            <a:xfrm>
              <a:off x="672675" y="1907975"/>
              <a:ext cx="1727927" cy="961108"/>
            </a:xfrm>
            <a:custGeom>
              <a:avLst/>
              <a:gdLst/>
              <a:ahLst/>
              <a:cxnLst/>
              <a:rect l="l" t="t" r="r" b="b"/>
              <a:pathLst>
                <a:path w="63213" h="56074" extrusionOk="0">
                  <a:moveTo>
                    <a:pt x="0" y="0"/>
                  </a:moveTo>
                  <a:lnTo>
                    <a:pt x="0" y="56074"/>
                  </a:lnTo>
                  <a:lnTo>
                    <a:pt x="43665" y="56074"/>
                  </a:lnTo>
                  <a:lnTo>
                    <a:pt x="63212" y="28053"/>
                  </a:lnTo>
                  <a:lnTo>
                    <a:pt x="436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274300" tIns="0" rIns="457200" bIns="45720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1302118" y="1909575"/>
              <a:ext cx="1914844" cy="959286"/>
            </a:xfrm>
            <a:custGeom>
              <a:avLst/>
              <a:gdLst/>
              <a:ahLst/>
              <a:cxnLst/>
              <a:rect l="l" t="t" r="r" b="b"/>
              <a:pathLst>
                <a:path w="70051" h="56074" extrusionOk="0">
                  <a:moveTo>
                    <a:pt x="0" y="0"/>
                  </a:moveTo>
                  <a:lnTo>
                    <a:pt x="0" y="56074"/>
                  </a:lnTo>
                  <a:lnTo>
                    <a:pt x="50469" y="56074"/>
                  </a:lnTo>
                  <a:lnTo>
                    <a:pt x="70050" y="28053"/>
                  </a:lnTo>
                  <a:lnTo>
                    <a:pt x="504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1192200" y="1907975"/>
              <a:ext cx="1727927" cy="961108"/>
            </a:xfrm>
            <a:custGeom>
              <a:avLst/>
              <a:gdLst/>
              <a:ahLst/>
              <a:cxnLst/>
              <a:rect l="l" t="t" r="r" b="b"/>
              <a:pathLst>
                <a:path w="63213" h="56074" extrusionOk="0">
                  <a:moveTo>
                    <a:pt x="0" y="0"/>
                  </a:moveTo>
                  <a:lnTo>
                    <a:pt x="0" y="56074"/>
                  </a:lnTo>
                  <a:lnTo>
                    <a:pt x="43665" y="56074"/>
                  </a:lnTo>
                  <a:lnTo>
                    <a:pt x="63212" y="28053"/>
                  </a:lnTo>
                  <a:lnTo>
                    <a:pt x="436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274300" tIns="0" rIns="457200" bIns="457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658800" y="1909525"/>
              <a:ext cx="273900" cy="959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23"/>
          <p:cNvSpPr txBox="1"/>
          <p:nvPr/>
        </p:nvSpPr>
        <p:spPr>
          <a:xfrm>
            <a:off x="1011838" y="3520244"/>
            <a:ext cx="1539150" cy="99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Exploratory data analysis and uncovering key insights and patterns in the data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23"/>
          <p:cNvSpPr txBox="1"/>
          <p:nvPr/>
        </p:nvSpPr>
        <p:spPr>
          <a:xfrm>
            <a:off x="2953734" y="3520244"/>
            <a:ext cx="1539150" cy="99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eature</a:t>
            </a: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engineering and merging the available datasets before entering it to the model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23"/>
          <p:cNvSpPr txBox="1"/>
          <p:nvPr/>
        </p:nvSpPr>
        <p:spPr>
          <a:xfrm>
            <a:off x="4763301" y="3520244"/>
            <a:ext cx="153915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Build a predictive model to forecast product demand in an hourly basis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23"/>
          <p:cNvSpPr txBox="1"/>
          <p:nvPr/>
        </p:nvSpPr>
        <p:spPr>
          <a:xfrm>
            <a:off x="6572868" y="3520244"/>
            <a:ext cx="1539150" cy="640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Evaluate the performance of the model 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23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Strategic Plan</a:t>
            </a:r>
            <a:endParaRPr dirty="0"/>
          </a:p>
        </p:txBody>
      </p:sp>
      <p:sp>
        <p:nvSpPr>
          <p:cNvPr id="337" name="Google Shape;337;p23"/>
          <p:cNvSpPr txBox="1"/>
          <p:nvPr/>
        </p:nvSpPr>
        <p:spPr>
          <a:xfrm>
            <a:off x="672676" y="3121234"/>
            <a:ext cx="2217474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Understanding</a:t>
            </a: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23"/>
          <p:cNvSpPr txBox="1"/>
          <p:nvPr/>
        </p:nvSpPr>
        <p:spPr>
          <a:xfrm>
            <a:off x="2642616" y="3121234"/>
            <a:ext cx="2030016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Preparation</a:t>
            </a: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23"/>
          <p:cNvSpPr txBox="1"/>
          <p:nvPr/>
        </p:nvSpPr>
        <p:spPr>
          <a:xfrm>
            <a:off x="4901129" y="3121234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Building</a:t>
            </a: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23"/>
          <p:cNvSpPr txBox="1"/>
          <p:nvPr/>
        </p:nvSpPr>
        <p:spPr>
          <a:xfrm>
            <a:off x="6758000" y="3121234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Evaluation</a:t>
            </a: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5" name="Google Shape;355;p23"/>
          <p:cNvGrpSpPr/>
          <p:nvPr/>
        </p:nvGrpSpPr>
        <p:grpSpPr>
          <a:xfrm>
            <a:off x="6993523" y="1866239"/>
            <a:ext cx="582205" cy="481426"/>
            <a:chOff x="6688094" y="3565309"/>
            <a:chExt cx="458068" cy="378778"/>
          </a:xfrm>
        </p:grpSpPr>
        <p:sp>
          <p:nvSpPr>
            <p:cNvPr id="356" name="Google Shape;356;p23"/>
            <p:cNvSpPr/>
            <p:nvPr/>
          </p:nvSpPr>
          <p:spPr>
            <a:xfrm>
              <a:off x="6688094" y="3565309"/>
              <a:ext cx="458068" cy="308861"/>
            </a:xfrm>
            <a:custGeom>
              <a:avLst/>
              <a:gdLst/>
              <a:ahLst/>
              <a:cxnLst/>
              <a:rect l="l" t="t" r="r" b="b"/>
              <a:pathLst>
                <a:path w="16179" h="10909" fill="none" extrusionOk="0">
                  <a:moveTo>
                    <a:pt x="14377" y="10909"/>
                  </a:moveTo>
                  <a:lnTo>
                    <a:pt x="1801" y="10909"/>
                  </a:lnTo>
                  <a:cubicBezTo>
                    <a:pt x="801" y="10909"/>
                    <a:pt x="0" y="10108"/>
                    <a:pt x="0" y="9107"/>
                  </a:cubicBezTo>
                  <a:lnTo>
                    <a:pt x="0" y="1836"/>
                  </a:lnTo>
                  <a:cubicBezTo>
                    <a:pt x="0" y="835"/>
                    <a:pt x="801" y="1"/>
                    <a:pt x="1801" y="1"/>
                  </a:cubicBezTo>
                  <a:lnTo>
                    <a:pt x="14377" y="1"/>
                  </a:lnTo>
                  <a:cubicBezTo>
                    <a:pt x="15378" y="1"/>
                    <a:pt x="16178" y="835"/>
                    <a:pt x="16178" y="1836"/>
                  </a:cubicBezTo>
                  <a:lnTo>
                    <a:pt x="16178" y="9107"/>
                  </a:lnTo>
                  <a:cubicBezTo>
                    <a:pt x="16178" y="10108"/>
                    <a:pt x="15378" y="10909"/>
                    <a:pt x="14377" y="10909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6733424" y="3806144"/>
              <a:ext cx="367411" cy="28"/>
            </a:xfrm>
            <a:custGeom>
              <a:avLst/>
              <a:gdLst/>
              <a:ahLst/>
              <a:cxnLst/>
              <a:rect l="l" t="t" r="r" b="b"/>
              <a:pathLst>
                <a:path w="12977" h="1" fill="none" extrusionOk="0">
                  <a:moveTo>
                    <a:pt x="0" y="1"/>
                  </a:moveTo>
                  <a:lnTo>
                    <a:pt x="12976" y="1"/>
                  </a:lnTo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6859985" y="3874153"/>
              <a:ext cx="106738" cy="40657"/>
            </a:xfrm>
            <a:custGeom>
              <a:avLst/>
              <a:gdLst/>
              <a:ahLst/>
              <a:cxnLst/>
              <a:rect l="l" t="t" r="r" b="b"/>
              <a:pathLst>
                <a:path w="3770" h="1436" fill="none" extrusionOk="0">
                  <a:moveTo>
                    <a:pt x="0" y="1"/>
                  </a:moveTo>
                  <a:lnTo>
                    <a:pt x="3770" y="1"/>
                  </a:lnTo>
                  <a:lnTo>
                    <a:pt x="3770" y="1435"/>
                  </a:lnTo>
                  <a:lnTo>
                    <a:pt x="0" y="1435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6828812" y="3914783"/>
              <a:ext cx="169082" cy="29303"/>
            </a:xfrm>
            <a:custGeom>
              <a:avLst/>
              <a:gdLst/>
              <a:ahLst/>
              <a:cxnLst/>
              <a:rect l="l" t="t" r="r" b="b"/>
              <a:pathLst>
                <a:path w="5972" h="1035" fill="none" extrusionOk="0">
                  <a:moveTo>
                    <a:pt x="5471" y="1034"/>
                  </a:moveTo>
                  <a:lnTo>
                    <a:pt x="534" y="1034"/>
                  </a:lnTo>
                  <a:cubicBezTo>
                    <a:pt x="234" y="1034"/>
                    <a:pt x="0" y="801"/>
                    <a:pt x="0" y="500"/>
                  </a:cubicBezTo>
                  <a:lnTo>
                    <a:pt x="0" y="500"/>
                  </a:lnTo>
                  <a:cubicBezTo>
                    <a:pt x="0" y="234"/>
                    <a:pt x="234" y="0"/>
                    <a:pt x="534" y="0"/>
                  </a:cubicBezTo>
                  <a:lnTo>
                    <a:pt x="5471" y="0"/>
                  </a:lnTo>
                  <a:cubicBezTo>
                    <a:pt x="5738" y="0"/>
                    <a:pt x="5971" y="234"/>
                    <a:pt x="5971" y="500"/>
                  </a:cubicBezTo>
                  <a:lnTo>
                    <a:pt x="5971" y="500"/>
                  </a:lnTo>
                  <a:cubicBezTo>
                    <a:pt x="5971" y="801"/>
                    <a:pt x="5738" y="1034"/>
                    <a:pt x="5471" y="1034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6868479" y="3736266"/>
              <a:ext cx="90685" cy="24575"/>
            </a:xfrm>
            <a:custGeom>
              <a:avLst/>
              <a:gdLst/>
              <a:ahLst/>
              <a:cxnLst/>
              <a:rect l="l" t="t" r="r" b="b"/>
              <a:pathLst>
                <a:path w="3203" h="868" fill="none" extrusionOk="0">
                  <a:moveTo>
                    <a:pt x="3203" y="868"/>
                  </a:moveTo>
                  <a:lnTo>
                    <a:pt x="1602" y="1"/>
                  </a:lnTo>
                  <a:lnTo>
                    <a:pt x="0" y="868"/>
                  </a:lnTo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6950645" y="3673919"/>
              <a:ext cx="35929" cy="86919"/>
            </a:xfrm>
            <a:custGeom>
              <a:avLst/>
              <a:gdLst/>
              <a:ahLst/>
              <a:cxnLst/>
              <a:rect l="l" t="t" r="r" b="b"/>
              <a:pathLst>
                <a:path w="1269" h="3070" fill="none" extrusionOk="0">
                  <a:moveTo>
                    <a:pt x="1268" y="1"/>
                  </a:moveTo>
                  <a:lnTo>
                    <a:pt x="0" y="1269"/>
                  </a:lnTo>
                  <a:lnTo>
                    <a:pt x="301" y="3070"/>
                  </a:lnTo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6913809" y="3621030"/>
              <a:ext cx="72763" cy="52916"/>
            </a:xfrm>
            <a:custGeom>
              <a:avLst/>
              <a:gdLst/>
              <a:ahLst/>
              <a:cxnLst/>
              <a:rect l="l" t="t" r="r" b="b"/>
              <a:pathLst>
                <a:path w="2570" h="1869" fill="none" extrusionOk="0">
                  <a:moveTo>
                    <a:pt x="1" y="1"/>
                  </a:moveTo>
                  <a:lnTo>
                    <a:pt x="801" y="1635"/>
                  </a:lnTo>
                  <a:lnTo>
                    <a:pt x="2569" y="1869"/>
                  </a:lnTo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6840137" y="3621030"/>
              <a:ext cx="73697" cy="52916"/>
            </a:xfrm>
            <a:custGeom>
              <a:avLst/>
              <a:gdLst/>
              <a:ahLst/>
              <a:cxnLst/>
              <a:rect l="l" t="t" r="r" b="b"/>
              <a:pathLst>
                <a:path w="2603" h="1869" fill="none" extrusionOk="0">
                  <a:moveTo>
                    <a:pt x="1" y="1869"/>
                  </a:moveTo>
                  <a:lnTo>
                    <a:pt x="1802" y="1635"/>
                  </a:lnTo>
                  <a:lnTo>
                    <a:pt x="2603" y="1"/>
                  </a:lnTo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6840137" y="3673919"/>
              <a:ext cx="36863" cy="86919"/>
            </a:xfrm>
            <a:custGeom>
              <a:avLst/>
              <a:gdLst/>
              <a:ahLst/>
              <a:cxnLst/>
              <a:rect l="l" t="t" r="r" b="b"/>
              <a:pathLst>
                <a:path w="1302" h="3070" fill="none" extrusionOk="0">
                  <a:moveTo>
                    <a:pt x="1001" y="3070"/>
                  </a:moveTo>
                  <a:lnTo>
                    <a:pt x="1302" y="1269"/>
                  </a:ln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89;p27">
            <a:extLst>
              <a:ext uri="{FF2B5EF4-FFF2-40B4-BE49-F238E27FC236}">
                <a16:creationId xmlns:a16="http://schemas.microsoft.com/office/drawing/2014/main" id="{F4829A94-B32B-3E27-3AA5-67ED74B04B81}"/>
              </a:ext>
            </a:extLst>
          </p:cNvPr>
          <p:cNvSpPr/>
          <p:nvPr/>
        </p:nvSpPr>
        <p:spPr>
          <a:xfrm>
            <a:off x="1511341" y="1788139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1845;p61">
            <a:extLst>
              <a:ext uri="{FF2B5EF4-FFF2-40B4-BE49-F238E27FC236}">
                <a16:creationId xmlns:a16="http://schemas.microsoft.com/office/drawing/2014/main" id="{09499257-20B0-5FB8-5578-2ED49F5CCC84}"/>
              </a:ext>
            </a:extLst>
          </p:cNvPr>
          <p:cNvSpPr/>
          <p:nvPr/>
        </p:nvSpPr>
        <p:spPr>
          <a:xfrm>
            <a:off x="3433324" y="1793607"/>
            <a:ext cx="578927" cy="572346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chemeClr val="bg2"/>
          </a:solidFill>
          <a:ln w="9525"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11672;p61">
            <a:extLst>
              <a:ext uri="{FF2B5EF4-FFF2-40B4-BE49-F238E27FC236}">
                <a16:creationId xmlns:a16="http://schemas.microsoft.com/office/drawing/2014/main" id="{DEAB503D-2220-92DE-E3AF-E70EE8DE1024}"/>
              </a:ext>
            </a:extLst>
          </p:cNvPr>
          <p:cNvGrpSpPr/>
          <p:nvPr/>
        </p:nvGrpSpPr>
        <p:grpSpPr>
          <a:xfrm>
            <a:off x="5223757" y="1762893"/>
            <a:ext cx="505914" cy="666259"/>
            <a:chOff x="864062" y="2884503"/>
            <a:chExt cx="264084" cy="347783"/>
          </a:xfrm>
          <a:solidFill>
            <a:schemeClr val="bg2"/>
          </a:solidFill>
        </p:grpSpPr>
        <p:sp>
          <p:nvSpPr>
            <p:cNvPr id="5" name="Google Shape;11673;p61">
              <a:extLst>
                <a:ext uri="{FF2B5EF4-FFF2-40B4-BE49-F238E27FC236}">
                  <a16:creationId xmlns:a16="http://schemas.microsoft.com/office/drawing/2014/main" id="{FBC1E3FD-BCCF-E293-5530-793DC39997FE}"/>
                </a:ext>
              </a:extLst>
            </p:cNvPr>
            <p:cNvSpPr/>
            <p:nvPr/>
          </p:nvSpPr>
          <p:spPr>
            <a:xfrm>
              <a:off x="944783" y="2884503"/>
              <a:ext cx="102263" cy="122982"/>
            </a:xfrm>
            <a:custGeom>
              <a:avLst/>
              <a:gdLst/>
              <a:ahLst/>
              <a:cxnLst/>
              <a:rect l="l" t="t" r="r" b="b"/>
              <a:pathLst>
                <a:path w="3228" h="3882" extrusionOk="0">
                  <a:moveTo>
                    <a:pt x="1608" y="0"/>
                  </a:moveTo>
                  <a:cubicBezTo>
                    <a:pt x="715" y="0"/>
                    <a:pt x="1" y="727"/>
                    <a:pt x="1" y="1608"/>
                  </a:cubicBezTo>
                  <a:cubicBezTo>
                    <a:pt x="1" y="2286"/>
                    <a:pt x="418" y="2882"/>
                    <a:pt x="1060" y="3120"/>
                  </a:cubicBezTo>
                  <a:lnTo>
                    <a:pt x="1477" y="3810"/>
                  </a:lnTo>
                  <a:cubicBezTo>
                    <a:pt x="1501" y="3858"/>
                    <a:pt x="1549" y="3882"/>
                    <a:pt x="1608" y="3882"/>
                  </a:cubicBezTo>
                  <a:cubicBezTo>
                    <a:pt x="1668" y="3882"/>
                    <a:pt x="1715" y="3858"/>
                    <a:pt x="1739" y="3810"/>
                  </a:cubicBezTo>
                  <a:lnTo>
                    <a:pt x="2156" y="3120"/>
                  </a:lnTo>
                  <a:cubicBezTo>
                    <a:pt x="2561" y="2977"/>
                    <a:pt x="2906" y="2667"/>
                    <a:pt x="3085" y="2263"/>
                  </a:cubicBezTo>
                  <a:cubicBezTo>
                    <a:pt x="3108" y="2191"/>
                    <a:pt x="3085" y="2084"/>
                    <a:pt x="3001" y="2060"/>
                  </a:cubicBezTo>
                  <a:cubicBezTo>
                    <a:pt x="2982" y="2051"/>
                    <a:pt x="2961" y="2046"/>
                    <a:pt x="2940" y="2046"/>
                  </a:cubicBezTo>
                  <a:cubicBezTo>
                    <a:pt x="2883" y="2046"/>
                    <a:pt x="2825" y="2079"/>
                    <a:pt x="2799" y="2132"/>
                  </a:cubicBezTo>
                  <a:cubicBezTo>
                    <a:pt x="2644" y="2465"/>
                    <a:pt x="2370" y="2727"/>
                    <a:pt x="2013" y="2834"/>
                  </a:cubicBezTo>
                  <a:cubicBezTo>
                    <a:pt x="1977" y="2846"/>
                    <a:pt x="1930" y="2858"/>
                    <a:pt x="1918" y="2905"/>
                  </a:cubicBezTo>
                  <a:lnTo>
                    <a:pt x="1608" y="3406"/>
                  </a:lnTo>
                  <a:lnTo>
                    <a:pt x="1299" y="2905"/>
                  </a:lnTo>
                  <a:cubicBezTo>
                    <a:pt x="1275" y="2870"/>
                    <a:pt x="1251" y="2846"/>
                    <a:pt x="1203" y="2834"/>
                  </a:cubicBezTo>
                  <a:cubicBezTo>
                    <a:pt x="668" y="2655"/>
                    <a:pt x="310" y="2155"/>
                    <a:pt x="310" y="1596"/>
                  </a:cubicBezTo>
                  <a:cubicBezTo>
                    <a:pt x="310" y="905"/>
                    <a:pt x="894" y="322"/>
                    <a:pt x="1608" y="322"/>
                  </a:cubicBezTo>
                  <a:cubicBezTo>
                    <a:pt x="2311" y="322"/>
                    <a:pt x="2870" y="881"/>
                    <a:pt x="2906" y="1572"/>
                  </a:cubicBezTo>
                  <a:cubicBezTo>
                    <a:pt x="2906" y="1667"/>
                    <a:pt x="2977" y="1739"/>
                    <a:pt x="3061" y="1739"/>
                  </a:cubicBezTo>
                  <a:cubicBezTo>
                    <a:pt x="3156" y="1739"/>
                    <a:pt x="3227" y="1667"/>
                    <a:pt x="3227" y="1572"/>
                  </a:cubicBezTo>
                  <a:cubicBezTo>
                    <a:pt x="3215" y="1167"/>
                    <a:pt x="3049" y="762"/>
                    <a:pt x="2739" y="465"/>
                  </a:cubicBezTo>
                  <a:cubicBezTo>
                    <a:pt x="2442" y="167"/>
                    <a:pt x="2037" y="0"/>
                    <a:pt x="1608" y="0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674;p61">
              <a:extLst>
                <a:ext uri="{FF2B5EF4-FFF2-40B4-BE49-F238E27FC236}">
                  <a16:creationId xmlns:a16="http://schemas.microsoft.com/office/drawing/2014/main" id="{942BB74E-77BA-7031-7689-FBA590AAD37C}"/>
                </a:ext>
              </a:extLst>
            </p:cNvPr>
            <p:cNvSpPr/>
            <p:nvPr/>
          </p:nvSpPr>
          <p:spPr>
            <a:xfrm>
              <a:off x="963664" y="2903733"/>
              <a:ext cx="65261" cy="64152"/>
            </a:xfrm>
            <a:custGeom>
              <a:avLst/>
              <a:gdLst/>
              <a:ahLst/>
              <a:cxnLst/>
              <a:rect l="l" t="t" r="r" b="b"/>
              <a:pathLst>
                <a:path w="2060" h="2025" extrusionOk="0">
                  <a:moveTo>
                    <a:pt x="1012" y="584"/>
                  </a:moveTo>
                  <a:cubicBezTo>
                    <a:pt x="1250" y="584"/>
                    <a:pt x="1441" y="774"/>
                    <a:pt x="1441" y="1013"/>
                  </a:cubicBezTo>
                  <a:cubicBezTo>
                    <a:pt x="1441" y="1251"/>
                    <a:pt x="1250" y="1453"/>
                    <a:pt x="1012" y="1453"/>
                  </a:cubicBezTo>
                  <a:cubicBezTo>
                    <a:pt x="774" y="1453"/>
                    <a:pt x="584" y="1251"/>
                    <a:pt x="584" y="1013"/>
                  </a:cubicBezTo>
                  <a:cubicBezTo>
                    <a:pt x="584" y="774"/>
                    <a:pt x="774" y="584"/>
                    <a:pt x="1012" y="584"/>
                  </a:cubicBezTo>
                  <a:close/>
                  <a:moveTo>
                    <a:pt x="1012" y="1"/>
                  </a:moveTo>
                  <a:cubicBezTo>
                    <a:pt x="929" y="1"/>
                    <a:pt x="845" y="72"/>
                    <a:pt x="845" y="167"/>
                  </a:cubicBezTo>
                  <a:lnTo>
                    <a:pt x="845" y="274"/>
                  </a:lnTo>
                  <a:cubicBezTo>
                    <a:pt x="762" y="286"/>
                    <a:pt x="667" y="334"/>
                    <a:pt x="595" y="370"/>
                  </a:cubicBezTo>
                  <a:lnTo>
                    <a:pt x="524" y="298"/>
                  </a:lnTo>
                  <a:cubicBezTo>
                    <a:pt x="494" y="268"/>
                    <a:pt x="453" y="254"/>
                    <a:pt x="411" y="254"/>
                  </a:cubicBezTo>
                  <a:cubicBezTo>
                    <a:pt x="369" y="254"/>
                    <a:pt x="328" y="268"/>
                    <a:pt x="298" y="298"/>
                  </a:cubicBezTo>
                  <a:cubicBezTo>
                    <a:pt x="238" y="358"/>
                    <a:pt x="238" y="465"/>
                    <a:pt x="298" y="524"/>
                  </a:cubicBezTo>
                  <a:lnTo>
                    <a:pt x="369" y="596"/>
                  </a:lnTo>
                  <a:cubicBezTo>
                    <a:pt x="333" y="667"/>
                    <a:pt x="286" y="763"/>
                    <a:pt x="274" y="858"/>
                  </a:cubicBezTo>
                  <a:lnTo>
                    <a:pt x="167" y="858"/>
                  </a:lnTo>
                  <a:cubicBezTo>
                    <a:pt x="72" y="858"/>
                    <a:pt x="0" y="929"/>
                    <a:pt x="0" y="1013"/>
                  </a:cubicBezTo>
                  <a:cubicBezTo>
                    <a:pt x="0" y="1108"/>
                    <a:pt x="72" y="1179"/>
                    <a:pt x="167" y="1179"/>
                  </a:cubicBezTo>
                  <a:lnTo>
                    <a:pt x="274" y="1179"/>
                  </a:lnTo>
                  <a:cubicBezTo>
                    <a:pt x="286" y="1275"/>
                    <a:pt x="333" y="1358"/>
                    <a:pt x="369" y="1429"/>
                  </a:cubicBezTo>
                  <a:lnTo>
                    <a:pt x="298" y="1513"/>
                  </a:lnTo>
                  <a:cubicBezTo>
                    <a:pt x="238" y="1572"/>
                    <a:pt x="238" y="1667"/>
                    <a:pt x="298" y="1727"/>
                  </a:cubicBezTo>
                  <a:cubicBezTo>
                    <a:pt x="333" y="1763"/>
                    <a:pt x="369" y="1775"/>
                    <a:pt x="417" y="1775"/>
                  </a:cubicBezTo>
                  <a:cubicBezTo>
                    <a:pt x="464" y="1775"/>
                    <a:pt x="512" y="1763"/>
                    <a:pt x="536" y="1727"/>
                  </a:cubicBezTo>
                  <a:lnTo>
                    <a:pt x="607" y="1656"/>
                  </a:lnTo>
                  <a:cubicBezTo>
                    <a:pt x="691" y="1703"/>
                    <a:pt x="774" y="1751"/>
                    <a:pt x="869" y="1763"/>
                  </a:cubicBezTo>
                  <a:lnTo>
                    <a:pt x="869" y="1870"/>
                  </a:lnTo>
                  <a:cubicBezTo>
                    <a:pt x="869" y="1953"/>
                    <a:pt x="941" y="2025"/>
                    <a:pt x="1024" y="2025"/>
                  </a:cubicBezTo>
                  <a:cubicBezTo>
                    <a:pt x="1119" y="2025"/>
                    <a:pt x="1191" y="1953"/>
                    <a:pt x="1191" y="1870"/>
                  </a:cubicBezTo>
                  <a:lnTo>
                    <a:pt x="1191" y="1763"/>
                  </a:lnTo>
                  <a:cubicBezTo>
                    <a:pt x="1286" y="1751"/>
                    <a:pt x="1369" y="1703"/>
                    <a:pt x="1441" y="1656"/>
                  </a:cubicBezTo>
                  <a:lnTo>
                    <a:pt x="1524" y="1727"/>
                  </a:lnTo>
                  <a:cubicBezTo>
                    <a:pt x="1548" y="1763"/>
                    <a:pt x="1596" y="1775"/>
                    <a:pt x="1643" y="1775"/>
                  </a:cubicBezTo>
                  <a:cubicBezTo>
                    <a:pt x="1679" y="1775"/>
                    <a:pt x="1727" y="1763"/>
                    <a:pt x="1762" y="1727"/>
                  </a:cubicBezTo>
                  <a:cubicBezTo>
                    <a:pt x="1822" y="1667"/>
                    <a:pt x="1822" y="1572"/>
                    <a:pt x="1762" y="1513"/>
                  </a:cubicBezTo>
                  <a:lnTo>
                    <a:pt x="1679" y="1429"/>
                  </a:lnTo>
                  <a:cubicBezTo>
                    <a:pt x="1727" y="1358"/>
                    <a:pt x="1774" y="1275"/>
                    <a:pt x="1786" y="1179"/>
                  </a:cubicBezTo>
                  <a:lnTo>
                    <a:pt x="1893" y="1179"/>
                  </a:lnTo>
                  <a:cubicBezTo>
                    <a:pt x="1977" y="1179"/>
                    <a:pt x="2060" y="1108"/>
                    <a:pt x="2060" y="1013"/>
                  </a:cubicBezTo>
                  <a:cubicBezTo>
                    <a:pt x="2012" y="929"/>
                    <a:pt x="1953" y="858"/>
                    <a:pt x="1857" y="858"/>
                  </a:cubicBezTo>
                  <a:lnTo>
                    <a:pt x="1762" y="858"/>
                  </a:lnTo>
                  <a:cubicBezTo>
                    <a:pt x="1738" y="763"/>
                    <a:pt x="1703" y="667"/>
                    <a:pt x="1655" y="596"/>
                  </a:cubicBezTo>
                  <a:lnTo>
                    <a:pt x="1727" y="524"/>
                  </a:lnTo>
                  <a:cubicBezTo>
                    <a:pt x="1786" y="465"/>
                    <a:pt x="1786" y="358"/>
                    <a:pt x="1727" y="298"/>
                  </a:cubicBezTo>
                  <a:cubicBezTo>
                    <a:pt x="1697" y="268"/>
                    <a:pt x="1655" y="254"/>
                    <a:pt x="1613" y="254"/>
                  </a:cubicBezTo>
                  <a:cubicBezTo>
                    <a:pt x="1572" y="254"/>
                    <a:pt x="1530" y="268"/>
                    <a:pt x="1500" y="298"/>
                  </a:cubicBezTo>
                  <a:lnTo>
                    <a:pt x="1429" y="370"/>
                  </a:lnTo>
                  <a:cubicBezTo>
                    <a:pt x="1357" y="334"/>
                    <a:pt x="1262" y="286"/>
                    <a:pt x="1179" y="274"/>
                  </a:cubicBezTo>
                  <a:lnTo>
                    <a:pt x="1179" y="167"/>
                  </a:lnTo>
                  <a:cubicBezTo>
                    <a:pt x="1179" y="72"/>
                    <a:pt x="1107" y="1"/>
                    <a:pt x="1012" y="1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675;p61">
              <a:extLst>
                <a:ext uri="{FF2B5EF4-FFF2-40B4-BE49-F238E27FC236}">
                  <a16:creationId xmlns:a16="http://schemas.microsoft.com/office/drawing/2014/main" id="{9DD514C0-757C-9889-274E-C24731AD2A3C}"/>
                </a:ext>
              </a:extLst>
            </p:cNvPr>
            <p:cNvSpPr/>
            <p:nvPr/>
          </p:nvSpPr>
          <p:spPr>
            <a:xfrm>
              <a:off x="864062" y="2987843"/>
              <a:ext cx="264084" cy="244443"/>
            </a:xfrm>
            <a:custGeom>
              <a:avLst/>
              <a:gdLst/>
              <a:ahLst/>
              <a:cxnLst/>
              <a:rect l="l" t="t" r="r" b="b"/>
              <a:pathLst>
                <a:path w="8336" h="7716" extrusionOk="0">
                  <a:moveTo>
                    <a:pt x="2513" y="1"/>
                  </a:moveTo>
                  <a:cubicBezTo>
                    <a:pt x="2477" y="1"/>
                    <a:pt x="2418" y="13"/>
                    <a:pt x="2370" y="24"/>
                  </a:cubicBezTo>
                  <a:cubicBezTo>
                    <a:pt x="1834" y="167"/>
                    <a:pt x="1442" y="667"/>
                    <a:pt x="1442" y="1263"/>
                  </a:cubicBezTo>
                  <a:lnTo>
                    <a:pt x="1442" y="1358"/>
                  </a:lnTo>
                  <a:cubicBezTo>
                    <a:pt x="953" y="1513"/>
                    <a:pt x="632" y="2013"/>
                    <a:pt x="632" y="2560"/>
                  </a:cubicBezTo>
                  <a:cubicBezTo>
                    <a:pt x="632" y="2751"/>
                    <a:pt x="680" y="2941"/>
                    <a:pt x="751" y="3120"/>
                  </a:cubicBezTo>
                  <a:cubicBezTo>
                    <a:pt x="287" y="3453"/>
                    <a:pt x="1" y="4001"/>
                    <a:pt x="1" y="4596"/>
                  </a:cubicBezTo>
                  <a:cubicBezTo>
                    <a:pt x="1" y="4966"/>
                    <a:pt x="108" y="5323"/>
                    <a:pt x="322" y="5620"/>
                  </a:cubicBezTo>
                  <a:cubicBezTo>
                    <a:pt x="346" y="5675"/>
                    <a:pt x="395" y="5699"/>
                    <a:pt x="446" y="5699"/>
                  </a:cubicBezTo>
                  <a:cubicBezTo>
                    <a:pt x="473" y="5699"/>
                    <a:pt x="500" y="5692"/>
                    <a:pt x="525" y="5680"/>
                  </a:cubicBezTo>
                  <a:cubicBezTo>
                    <a:pt x="620" y="5644"/>
                    <a:pt x="644" y="5537"/>
                    <a:pt x="584" y="5442"/>
                  </a:cubicBezTo>
                  <a:cubicBezTo>
                    <a:pt x="406" y="5192"/>
                    <a:pt x="322" y="4894"/>
                    <a:pt x="322" y="4596"/>
                  </a:cubicBezTo>
                  <a:cubicBezTo>
                    <a:pt x="322" y="4061"/>
                    <a:pt x="596" y="3573"/>
                    <a:pt x="1037" y="3311"/>
                  </a:cubicBezTo>
                  <a:cubicBezTo>
                    <a:pt x="1037" y="3311"/>
                    <a:pt x="1049" y="3311"/>
                    <a:pt x="1049" y="3299"/>
                  </a:cubicBezTo>
                  <a:cubicBezTo>
                    <a:pt x="1049" y="3299"/>
                    <a:pt x="1327" y="3093"/>
                    <a:pt x="1883" y="3093"/>
                  </a:cubicBezTo>
                  <a:cubicBezTo>
                    <a:pt x="1925" y="3093"/>
                    <a:pt x="1968" y="3094"/>
                    <a:pt x="2013" y="3096"/>
                  </a:cubicBezTo>
                  <a:cubicBezTo>
                    <a:pt x="2108" y="3096"/>
                    <a:pt x="2180" y="3037"/>
                    <a:pt x="2180" y="2941"/>
                  </a:cubicBezTo>
                  <a:cubicBezTo>
                    <a:pt x="2180" y="2858"/>
                    <a:pt x="2120" y="2775"/>
                    <a:pt x="2025" y="2775"/>
                  </a:cubicBezTo>
                  <a:cubicBezTo>
                    <a:pt x="2000" y="2774"/>
                    <a:pt x="1975" y="2774"/>
                    <a:pt x="1950" y="2774"/>
                  </a:cubicBezTo>
                  <a:cubicBezTo>
                    <a:pt x="1502" y="2774"/>
                    <a:pt x="1182" y="2874"/>
                    <a:pt x="1013" y="2953"/>
                  </a:cubicBezTo>
                  <a:cubicBezTo>
                    <a:pt x="953" y="2834"/>
                    <a:pt x="941" y="2703"/>
                    <a:pt x="941" y="2560"/>
                  </a:cubicBezTo>
                  <a:cubicBezTo>
                    <a:pt x="941" y="2108"/>
                    <a:pt x="1239" y="1727"/>
                    <a:pt x="1644" y="1632"/>
                  </a:cubicBezTo>
                  <a:cubicBezTo>
                    <a:pt x="1680" y="1632"/>
                    <a:pt x="1882" y="1632"/>
                    <a:pt x="2013" y="1763"/>
                  </a:cubicBezTo>
                  <a:cubicBezTo>
                    <a:pt x="2120" y="1870"/>
                    <a:pt x="2180" y="2025"/>
                    <a:pt x="2180" y="2239"/>
                  </a:cubicBezTo>
                  <a:cubicBezTo>
                    <a:pt x="2180" y="2334"/>
                    <a:pt x="2251" y="2406"/>
                    <a:pt x="2323" y="2406"/>
                  </a:cubicBezTo>
                  <a:cubicBezTo>
                    <a:pt x="2418" y="2406"/>
                    <a:pt x="2489" y="2334"/>
                    <a:pt x="2489" y="2239"/>
                  </a:cubicBezTo>
                  <a:cubicBezTo>
                    <a:pt x="2489" y="1929"/>
                    <a:pt x="2394" y="1691"/>
                    <a:pt x="2215" y="1525"/>
                  </a:cubicBezTo>
                  <a:cubicBezTo>
                    <a:pt x="2073" y="1394"/>
                    <a:pt x="1882" y="1334"/>
                    <a:pt x="1763" y="1322"/>
                  </a:cubicBezTo>
                  <a:lnTo>
                    <a:pt x="1763" y="1275"/>
                  </a:lnTo>
                  <a:cubicBezTo>
                    <a:pt x="1763" y="846"/>
                    <a:pt x="2037" y="453"/>
                    <a:pt x="2430" y="358"/>
                  </a:cubicBezTo>
                  <a:cubicBezTo>
                    <a:pt x="2477" y="334"/>
                    <a:pt x="2513" y="334"/>
                    <a:pt x="2561" y="322"/>
                  </a:cubicBezTo>
                  <a:lnTo>
                    <a:pt x="2846" y="322"/>
                  </a:lnTo>
                  <a:cubicBezTo>
                    <a:pt x="3370" y="322"/>
                    <a:pt x="3799" y="751"/>
                    <a:pt x="3799" y="1275"/>
                  </a:cubicBezTo>
                  <a:lnTo>
                    <a:pt x="3799" y="4608"/>
                  </a:lnTo>
                  <a:cubicBezTo>
                    <a:pt x="3311" y="4644"/>
                    <a:pt x="2858" y="4835"/>
                    <a:pt x="2513" y="5180"/>
                  </a:cubicBezTo>
                  <a:cubicBezTo>
                    <a:pt x="2477" y="5216"/>
                    <a:pt x="2454" y="5311"/>
                    <a:pt x="2489" y="5370"/>
                  </a:cubicBezTo>
                  <a:cubicBezTo>
                    <a:pt x="2513" y="5430"/>
                    <a:pt x="2573" y="5442"/>
                    <a:pt x="2620" y="5442"/>
                  </a:cubicBezTo>
                  <a:cubicBezTo>
                    <a:pt x="2668" y="5442"/>
                    <a:pt x="2715" y="5430"/>
                    <a:pt x="2739" y="5394"/>
                  </a:cubicBezTo>
                  <a:cubicBezTo>
                    <a:pt x="3037" y="5097"/>
                    <a:pt x="3454" y="4918"/>
                    <a:pt x="3894" y="4918"/>
                  </a:cubicBezTo>
                  <a:cubicBezTo>
                    <a:pt x="4168" y="5192"/>
                    <a:pt x="4335" y="5573"/>
                    <a:pt x="4335" y="5978"/>
                  </a:cubicBezTo>
                  <a:cubicBezTo>
                    <a:pt x="4335" y="6382"/>
                    <a:pt x="4168" y="6763"/>
                    <a:pt x="3894" y="7037"/>
                  </a:cubicBezTo>
                  <a:cubicBezTo>
                    <a:pt x="3656" y="7263"/>
                    <a:pt x="3335" y="7394"/>
                    <a:pt x="3013" y="7394"/>
                  </a:cubicBezTo>
                  <a:cubicBezTo>
                    <a:pt x="2358" y="7394"/>
                    <a:pt x="1811" y="6882"/>
                    <a:pt x="1703" y="6204"/>
                  </a:cubicBezTo>
                  <a:cubicBezTo>
                    <a:pt x="1763" y="6097"/>
                    <a:pt x="1942" y="5787"/>
                    <a:pt x="2215" y="5680"/>
                  </a:cubicBezTo>
                  <a:cubicBezTo>
                    <a:pt x="2299" y="5656"/>
                    <a:pt x="2358" y="5561"/>
                    <a:pt x="2323" y="5489"/>
                  </a:cubicBezTo>
                  <a:cubicBezTo>
                    <a:pt x="2304" y="5413"/>
                    <a:pt x="2239" y="5375"/>
                    <a:pt x="2171" y="5375"/>
                  </a:cubicBezTo>
                  <a:cubicBezTo>
                    <a:pt x="2154" y="5375"/>
                    <a:pt x="2137" y="5377"/>
                    <a:pt x="2120" y="5382"/>
                  </a:cubicBezTo>
                  <a:cubicBezTo>
                    <a:pt x="1775" y="5513"/>
                    <a:pt x="1549" y="5847"/>
                    <a:pt x="1442" y="6013"/>
                  </a:cubicBezTo>
                  <a:cubicBezTo>
                    <a:pt x="1287" y="5978"/>
                    <a:pt x="1132" y="5918"/>
                    <a:pt x="989" y="5835"/>
                  </a:cubicBezTo>
                  <a:cubicBezTo>
                    <a:pt x="956" y="5816"/>
                    <a:pt x="920" y="5806"/>
                    <a:pt x="887" y="5806"/>
                  </a:cubicBezTo>
                  <a:cubicBezTo>
                    <a:pt x="837" y="5806"/>
                    <a:pt x="791" y="5828"/>
                    <a:pt x="763" y="5870"/>
                  </a:cubicBezTo>
                  <a:cubicBezTo>
                    <a:pt x="715" y="5954"/>
                    <a:pt x="727" y="6049"/>
                    <a:pt x="810" y="6097"/>
                  </a:cubicBezTo>
                  <a:cubicBezTo>
                    <a:pt x="989" y="6216"/>
                    <a:pt x="1191" y="6287"/>
                    <a:pt x="1406" y="6323"/>
                  </a:cubicBezTo>
                  <a:cubicBezTo>
                    <a:pt x="1549" y="7121"/>
                    <a:pt x="2239" y="7716"/>
                    <a:pt x="3025" y="7716"/>
                  </a:cubicBezTo>
                  <a:cubicBezTo>
                    <a:pt x="3430" y="7716"/>
                    <a:pt x="3823" y="7561"/>
                    <a:pt x="4120" y="7275"/>
                  </a:cubicBezTo>
                  <a:lnTo>
                    <a:pt x="4168" y="7228"/>
                  </a:lnTo>
                  <a:lnTo>
                    <a:pt x="4216" y="7275"/>
                  </a:lnTo>
                  <a:cubicBezTo>
                    <a:pt x="4251" y="7299"/>
                    <a:pt x="4287" y="7335"/>
                    <a:pt x="4323" y="7359"/>
                  </a:cubicBezTo>
                  <a:cubicBezTo>
                    <a:pt x="4609" y="7597"/>
                    <a:pt x="4966" y="7716"/>
                    <a:pt x="5311" y="7716"/>
                  </a:cubicBezTo>
                  <a:cubicBezTo>
                    <a:pt x="6109" y="7716"/>
                    <a:pt x="6787" y="7121"/>
                    <a:pt x="6942" y="6323"/>
                  </a:cubicBezTo>
                  <a:cubicBezTo>
                    <a:pt x="7168" y="6287"/>
                    <a:pt x="7371" y="6204"/>
                    <a:pt x="7561" y="6085"/>
                  </a:cubicBezTo>
                  <a:cubicBezTo>
                    <a:pt x="7633" y="6037"/>
                    <a:pt x="7657" y="5954"/>
                    <a:pt x="7621" y="5870"/>
                  </a:cubicBezTo>
                  <a:cubicBezTo>
                    <a:pt x="7589" y="5816"/>
                    <a:pt x="7538" y="5781"/>
                    <a:pt x="7478" y="5781"/>
                  </a:cubicBezTo>
                  <a:cubicBezTo>
                    <a:pt x="7448" y="5781"/>
                    <a:pt x="7415" y="5791"/>
                    <a:pt x="7383" y="5811"/>
                  </a:cubicBezTo>
                  <a:cubicBezTo>
                    <a:pt x="7240" y="5918"/>
                    <a:pt x="7061" y="5978"/>
                    <a:pt x="6883" y="6013"/>
                  </a:cubicBezTo>
                  <a:cubicBezTo>
                    <a:pt x="6787" y="5835"/>
                    <a:pt x="6573" y="5513"/>
                    <a:pt x="6204" y="5382"/>
                  </a:cubicBezTo>
                  <a:cubicBezTo>
                    <a:pt x="6187" y="5377"/>
                    <a:pt x="6171" y="5375"/>
                    <a:pt x="6154" y="5375"/>
                  </a:cubicBezTo>
                  <a:cubicBezTo>
                    <a:pt x="6089" y="5375"/>
                    <a:pt x="6030" y="5413"/>
                    <a:pt x="6002" y="5489"/>
                  </a:cubicBezTo>
                  <a:cubicBezTo>
                    <a:pt x="5978" y="5573"/>
                    <a:pt x="6025" y="5656"/>
                    <a:pt x="6109" y="5680"/>
                  </a:cubicBezTo>
                  <a:cubicBezTo>
                    <a:pt x="6383" y="5787"/>
                    <a:pt x="6561" y="6097"/>
                    <a:pt x="6621" y="6204"/>
                  </a:cubicBezTo>
                  <a:cubicBezTo>
                    <a:pt x="6525" y="6882"/>
                    <a:pt x="5966" y="7394"/>
                    <a:pt x="5311" y="7394"/>
                  </a:cubicBezTo>
                  <a:cubicBezTo>
                    <a:pt x="5037" y="7394"/>
                    <a:pt x="4751" y="7287"/>
                    <a:pt x="4513" y="7109"/>
                  </a:cubicBezTo>
                  <a:cubicBezTo>
                    <a:pt x="4478" y="7085"/>
                    <a:pt x="4454" y="7061"/>
                    <a:pt x="4418" y="7037"/>
                  </a:cubicBezTo>
                  <a:cubicBezTo>
                    <a:pt x="4394" y="7025"/>
                    <a:pt x="4382" y="6990"/>
                    <a:pt x="4347" y="6966"/>
                  </a:cubicBezTo>
                  <a:cubicBezTo>
                    <a:pt x="4537" y="6680"/>
                    <a:pt x="4644" y="6323"/>
                    <a:pt x="4644" y="5966"/>
                  </a:cubicBezTo>
                  <a:cubicBezTo>
                    <a:pt x="4644" y="5859"/>
                    <a:pt x="4632" y="5775"/>
                    <a:pt x="4620" y="5680"/>
                  </a:cubicBezTo>
                  <a:lnTo>
                    <a:pt x="4620" y="5680"/>
                  </a:lnTo>
                  <a:cubicBezTo>
                    <a:pt x="5430" y="5859"/>
                    <a:pt x="5728" y="6251"/>
                    <a:pt x="5823" y="6430"/>
                  </a:cubicBezTo>
                  <a:cubicBezTo>
                    <a:pt x="5844" y="6482"/>
                    <a:pt x="5910" y="6516"/>
                    <a:pt x="5973" y="6516"/>
                  </a:cubicBezTo>
                  <a:cubicBezTo>
                    <a:pt x="5983" y="6516"/>
                    <a:pt x="5992" y="6515"/>
                    <a:pt x="6002" y="6513"/>
                  </a:cubicBezTo>
                  <a:cubicBezTo>
                    <a:pt x="6109" y="6501"/>
                    <a:pt x="6168" y="6382"/>
                    <a:pt x="6121" y="6275"/>
                  </a:cubicBezTo>
                  <a:cubicBezTo>
                    <a:pt x="5990" y="6025"/>
                    <a:pt x="5633" y="5561"/>
                    <a:pt x="4656" y="5370"/>
                  </a:cubicBezTo>
                  <a:cubicBezTo>
                    <a:pt x="4646" y="5367"/>
                    <a:pt x="4634" y="5365"/>
                    <a:pt x="4622" y="5365"/>
                  </a:cubicBezTo>
                  <a:cubicBezTo>
                    <a:pt x="4594" y="5365"/>
                    <a:pt x="4562" y="5374"/>
                    <a:pt x="4537" y="5382"/>
                  </a:cubicBezTo>
                  <a:cubicBezTo>
                    <a:pt x="4501" y="5239"/>
                    <a:pt x="4418" y="5097"/>
                    <a:pt x="4347" y="4977"/>
                  </a:cubicBezTo>
                  <a:cubicBezTo>
                    <a:pt x="4359" y="4954"/>
                    <a:pt x="4394" y="4942"/>
                    <a:pt x="4418" y="4906"/>
                  </a:cubicBezTo>
                  <a:cubicBezTo>
                    <a:pt x="4859" y="4906"/>
                    <a:pt x="5252" y="5073"/>
                    <a:pt x="5573" y="5382"/>
                  </a:cubicBezTo>
                  <a:cubicBezTo>
                    <a:pt x="5597" y="5418"/>
                    <a:pt x="5644" y="5430"/>
                    <a:pt x="5692" y="5430"/>
                  </a:cubicBezTo>
                  <a:cubicBezTo>
                    <a:pt x="5752" y="5430"/>
                    <a:pt x="5787" y="5394"/>
                    <a:pt x="5823" y="5358"/>
                  </a:cubicBezTo>
                  <a:cubicBezTo>
                    <a:pt x="5847" y="5299"/>
                    <a:pt x="5847" y="5204"/>
                    <a:pt x="5787" y="5156"/>
                  </a:cubicBezTo>
                  <a:cubicBezTo>
                    <a:pt x="5454" y="4823"/>
                    <a:pt x="4990" y="4608"/>
                    <a:pt x="4513" y="4596"/>
                  </a:cubicBezTo>
                  <a:lnTo>
                    <a:pt x="4513" y="1251"/>
                  </a:lnTo>
                  <a:cubicBezTo>
                    <a:pt x="4513" y="727"/>
                    <a:pt x="4942" y="298"/>
                    <a:pt x="5466" y="298"/>
                  </a:cubicBezTo>
                  <a:lnTo>
                    <a:pt x="5752" y="298"/>
                  </a:lnTo>
                  <a:cubicBezTo>
                    <a:pt x="5787" y="298"/>
                    <a:pt x="5835" y="310"/>
                    <a:pt x="5883" y="310"/>
                  </a:cubicBezTo>
                  <a:cubicBezTo>
                    <a:pt x="6287" y="417"/>
                    <a:pt x="6549" y="786"/>
                    <a:pt x="6549" y="1227"/>
                  </a:cubicBezTo>
                  <a:lnTo>
                    <a:pt x="6549" y="1275"/>
                  </a:lnTo>
                  <a:cubicBezTo>
                    <a:pt x="6418" y="1287"/>
                    <a:pt x="6240" y="1334"/>
                    <a:pt x="6085" y="1489"/>
                  </a:cubicBezTo>
                  <a:cubicBezTo>
                    <a:pt x="5906" y="1644"/>
                    <a:pt x="5823" y="1882"/>
                    <a:pt x="5823" y="2203"/>
                  </a:cubicBezTo>
                  <a:cubicBezTo>
                    <a:pt x="5823" y="2287"/>
                    <a:pt x="5883" y="2346"/>
                    <a:pt x="5954" y="2358"/>
                  </a:cubicBezTo>
                  <a:cubicBezTo>
                    <a:pt x="5967" y="2361"/>
                    <a:pt x="5979" y="2362"/>
                    <a:pt x="5990" y="2362"/>
                  </a:cubicBezTo>
                  <a:cubicBezTo>
                    <a:pt x="6077" y="2362"/>
                    <a:pt x="6133" y="2287"/>
                    <a:pt x="6133" y="2203"/>
                  </a:cubicBezTo>
                  <a:cubicBezTo>
                    <a:pt x="6133" y="1977"/>
                    <a:pt x="6192" y="1822"/>
                    <a:pt x="6299" y="1727"/>
                  </a:cubicBezTo>
                  <a:cubicBezTo>
                    <a:pt x="6430" y="1584"/>
                    <a:pt x="6621" y="1584"/>
                    <a:pt x="6668" y="1584"/>
                  </a:cubicBezTo>
                  <a:cubicBezTo>
                    <a:pt x="7073" y="1679"/>
                    <a:pt x="7371" y="2060"/>
                    <a:pt x="7371" y="2513"/>
                  </a:cubicBezTo>
                  <a:cubicBezTo>
                    <a:pt x="7371" y="2644"/>
                    <a:pt x="7335" y="2775"/>
                    <a:pt x="7299" y="2918"/>
                  </a:cubicBezTo>
                  <a:cubicBezTo>
                    <a:pt x="7138" y="2832"/>
                    <a:pt x="6840" y="2736"/>
                    <a:pt x="6424" y="2736"/>
                  </a:cubicBezTo>
                  <a:cubicBezTo>
                    <a:pt x="6380" y="2736"/>
                    <a:pt x="6334" y="2737"/>
                    <a:pt x="6287" y="2739"/>
                  </a:cubicBezTo>
                  <a:cubicBezTo>
                    <a:pt x="6192" y="2739"/>
                    <a:pt x="6133" y="2799"/>
                    <a:pt x="6121" y="2882"/>
                  </a:cubicBezTo>
                  <a:cubicBezTo>
                    <a:pt x="6109" y="2989"/>
                    <a:pt x="6192" y="3061"/>
                    <a:pt x="6287" y="3061"/>
                  </a:cubicBezTo>
                  <a:cubicBezTo>
                    <a:pt x="6317" y="3059"/>
                    <a:pt x="6346" y="3059"/>
                    <a:pt x="6374" y="3059"/>
                  </a:cubicBezTo>
                  <a:cubicBezTo>
                    <a:pt x="6937" y="3059"/>
                    <a:pt x="7240" y="3275"/>
                    <a:pt x="7252" y="3275"/>
                  </a:cubicBezTo>
                  <a:lnTo>
                    <a:pt x="7264" y="3287"/>
                  </a:lnTo>
                  <a:cubicBezTo>
                    <a:pt x="7716" y="3537"/>
                    <a:pt x="7978" y="4025"/>
                    <a:pt x="7978" y="4561"/>
                  </a:cubicBezTo>
                  <a:cubicBezTo>
                    <a:pt x="7978" y="4858"/>
                    <a:pt x="7895" y="5144"/>
                    <a:pt x="7740" y="5382"/>
                  </a:cubicBezTo>
                  <a:cubicBezTo>
                    <a:pt x="7692" y="5454"/>
                    <a:pt x="7716" y="5549"/>
                    <a:pt x="7776" y="5608"/>
                  </a:cubicBezTo>
                  <a:cubicBezTo>
                    <a:pt x="7799" y="5632"/>
                    <a:pt x="7835" y="5632"/>
                    <a:pt x="7871" y="5632"/>
                  </a:cubicBezTo>
                  <a:cubicBezTo>
                    <a:pt x="7930" y="5632"/>
                    <a:pt x="7978" y="5608"/>
                    <a:pt x="8014" y="5561"/>
                  </a:cubicBezTo>
                  <a:cubicBezTo>
                    <a:pt x="8204" y="5263"/>
                    <a:pt x="8311" y="4918"/>
                    <a:pt x="8311" y="4561"/>
                  </a:cubicBezTo>
                  <a:cubicBezTo>
                    <a:pt x="8335" y="4001"/>
                    <a:pt x="8061" y="3453"/>
                    <a:pt x="7597" y="3120"/>
                  </a:cubicBezTo>
                  <a:cubicBezTo>
                    <a:pt x="7680" y="2941"/>
                    <a:pt x="7716" y="2751"/>
                    <a:pt x="7716" y="2560"/>
                  </a:cubicBezTo>
                  <a:cubicBezTo>
                    <a:pt x="7716" y="2013"/>
                    <a:pt x="7371" y="1537"/>
                    <a:pt x="6895" y="1358"/>
                  </a:cubicBezTo>
                  <a:lnTo>
                    <a:pt x="6895" y="1263"/>
                  </a:lnTo>
                  <a:cubicBezTo>
                    <a:pt x="6895" y="679"/>
                    <a:pt x="6525" y="179"/>
                    <a:pt x="5978" y="24"/>
                  </a:cubicBezTo>
                  <a:cubicBezTo>
                    <a:pt x="5930" y="13"/>
                    <a:pt x="5871" y="13"/>
                    <a:pt x="5823" y="1"/>
                  </a:cubicBezTo>
                  <a:lnTo>
                    <a:pt x="5478" y="1"/>
                  </a:lnTo>
                  <a:cubicBezTo>
                    <a:pt x="4787" y="1"/>
                    <a:pt x="4216" y="560"/>
                    <a:pt x="4216" y="1263"/>
                  </a:cubicBezTo>
                  <a:lnTo>
                    <a:pt x="4216" y="4692"/>
                  </a:lnTo>
                  <a:lnTo>
                    <a:pt x="4168" y="4727"/>
                  </a:lnTo>
                  <a:lnTo>
                    <a:pt x="4120" y="4692"/>
                  </a:lnTo>
                  <a:lnTo>
                    <a:pt x="4120" y="1263"/>
                  </a:lnTo>
                  <a:cubicBezTo>
                    <a:pt x="4120" y="560"/>
                    <a:pt x="3561" y="1"/>
                    <a:pt x="2858" y="1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676;p61">
              <a:extLst>
                <a:ext uri="{FF2B5EF4-FFF2-40B4-BE49-F238E27FC236}">
                  <a16:creationId xmlns:a16="http://schemas.microsoft.com/office/drawing/2014/main" id="{7AB5F959-B3F1-3CE5-FA85-F882AAC4C92D}"/>
                </a:ext>
              </a:extLst>
            </p:cNvPr>
            <p:cNvSpPr/>
            <p:nvPr/>
          </p:nvSpPr>
          <p:spPr>
            <a:xfrm>
              <a:off x="1022494" y="3006724"/>
              <a:ext cx="44162" cy="22271"/>
            </a:xfrm>
            <a:custGeom>
              <a:avLst/>
              <a:gdLst/>
              <a:ahLst/>
              <a:cxnLst/>
              <a:rect l="l" t="t" r="r" b="b"/>
              <a:pathLst>
                <a:path w="1394" h="703" extrusionOk="0">
                  <a:moveTo>
                    <a:pt x="454" y="0"/>
                  </a:moveTo>
                  <a:cubicBezTo>
                    <a:pt x="402" y="0"/>
                    <a:pt x="350" y="4"/>
                    <a:pt x="298" y="12"/>
                  </a:cubicBezTo>
                  <a:lnTo>
                    <a:pt x="155" y="24"/>
                  </a:lnTo>
                  <a:cubicBezTo>
                    <a:pt x="60" y="48"/>
                    <a:pt x="0" y="119"/>
                    <a:pt x="12" y="202"/>
                  </a:cubicBezTo>
                  <a:cubicBezTo>
                    <a:pt x="34" y="290"/>
                    <a:pt x="96" y="347"/>
                    <a:pt x="170" y="347"/>
                  </a:cubicBezTo>
                  <a:cubicBezTo>
                    <a:pt x="177" y="347"/>
                    <a:pt x="184" y="346"/>
                    <a:pt x="191" y="345"/>
                  </a:cubicBezTo>
                  <a:lnTo>
                    <a:pt x="346" y="321"/>
                  </a:lnTo>
                  <a:cubicBezTo>
                    <a:pt x="370" y="319"/>
                    <a:pt x="394" y="318"/>
                    <a:pt x="417" y="318"/>
                  </a:cubicBezTo>
                  <a:cubicBezTo>
                    <a:pt x="675" y="318"/>
                    <a:pt x="908" y="436"/>
                    <a:pt x="1072" y="643"/>
                  </a:cubicBezTo>
                  <a:cubicBezTo>
                    <a:pt x="1108" y="679"/>
                    <a:pt x="1143" y="702"/>
                    <a:pt x="1203" y="702"/>
                  </a:cubicBezTo>
                  <a:cubicBezTo>
                    <a:pt x="1239" y="702"/>
                    <a:pt x="1286" y="679"/>
                    <a:pt x="1298" y="667"/>
                  </a:cubicBezTo>
                  <a:cubicBezTo>
                    <a:pt x="1370" y="607"/>
                    <a:pt x="1394" y="524"/>
                    <a:pt x="1334" y="440"/>
                  </a:cubicBezTo>
                  <a:cubicBezTo>
                    <a:pt x="1126" y="171"/>
                    <a:pt x="802" y="0"/>
                    <a:pt x="454" y="0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677;p61">
              <a:extLst>
                <a:ext uri="{FF2B5EF4-FFF2-40B4-BE49-F238E27FC236}">
                  <a16:creationId xmlns:a16="http://schemas.microsoft.com/office/drawing/2014/main" id="{613054AD-54D0-B0E5-A5B3-900CB0917EC2}"/>
                </a:ext>
              </a:extLst>
            </p:cNvPr>
            <p:cNvSpPr/>
            <p:nvPr/>
          </p:nvSpPr>
          <p:spPr>
            <a:xfrm>
              <a:off x="1086234" y="3100244"/>
              <a:ext cx="28322" cy="37002"/>
            </a:xfrm>
            <a:custGeom>
              <a:avLst/>
              <a:gdLst/>
              <a:ahLst/>
              <a:cxnLst/>
              <a:rect l="l" t="t" r="r" b="b"/>
              <a:pathLst>
                <a:path w="894" h="1168" extrusionOk="0">
                  <a:moveTo>
                    <a:pt x="181" y="1"/>
                  </a:moveTo>
                  <a:cubicBezTo>
                    <a:pt x="115" y="1"/>
                    <a:pt x="55" y="44"/>
                    <a:pt x="36" y="108"/>
                  </a:cubicBezTo>
                  <a:cubicBezTo>
                    <a:pt x="1" y="203"/>
                    <a:pt x="48" y="286"/>
                    <a:pt x="132" y="322"/>
                  </a:cubicBezTo>
                  <a:cubicBezTo>
                    <a:pt x="525" y="441"/>
                    <a:pt x="572" y="1025"/>
                    <a:pt x="572" y="1025"/>
                  </a:cubicBezTo>
                  <a:cubicBezTo>
                    <a:pt x="572" y="1108"/>
                    <a:pt x="644" y="1168"/>
                    <a:pt x="727" y="1168"/>
                  </a:cubicBezTo>
                  <a:lnTo>
                    <a:pt x="751" y="1168"/>
                  </a:lnTo>
                  <a:cubicBezTo>
                    <a:pt x="822" y="1168"/>
                    <a:pt x="894" y="1096"/>
                    <a:pt x="894" y="1001"/>
                  </a:cubicBezTo>
                  <a:cubicBezTo>
                    <a:pt x="894" y="977"/>
                    <a:pt x="846" y="203"/>
                    <a:pt x="239" y="13"/>
                  </a:cubicBezTo>
                  <a:cubicBezTo>
                    <a:pt x="220" y="4"/>
                    <a:pt x="200" y="1"/>
                    <a:pt x="181" y="1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678;p61">
              <a:extLst>
                <a:ext uri="{FF2B5EF4-FFF2-40B4-BE49-F238E27FC236}">
                  <a16:creationId xmlns:a16="http://schemas.microsoft.com/office/drawing/2014/main" id="{1741031D-BE03-C6F6-0F6D-3D2954458047}"/>
                </a:ext>
              </a:extLst>
            </p:cNvPr>
            <p:cNvSpPr/>
            <p:nvPr/>
          </p:nvSpPr>
          <p:spPr>
            <a:xfrm>
              <a:off x="1023634" y="3077941"/>
              <a:ext cx="26041" cy="49167"/>
            </a:xfrm>
            <a:custGeom>
              <a:avLst/>
              <a:gdLst/>
              <a:ahLst/>
              <a:cxnLst/>
              <a:rect l="l" t="t" r="r" b="b"/>
              <a:pathLst>
                <a:path w="822" h="1552" extrusionOk="0">
                  <a:moveTo>
                    <a:pt x="646" y="0"/>
                  </a:moveTo>
                  <a:cubicBezTo>
                    <a:pt x="617" y="0"/>
                    <a:pt x="588" y="9"/>
                    <a:pt x="560" y="26"/>
                  </a:cubicBezTo>
                  <a:cubicBezTo>
                    <a:pt x="345" y="181"/>
                    <a:pt x="0" y="538"/>
                    <a:pt x="0" y="1383"/>
                  </a:cubicBezTo>
                  <a:cubicBezTo>
                    <a:pt x="0" y="1462"/>
                    <a:pt x="74" y="1551"/>
                    <a:pt x="163" y="1551"/>
                  </a:cubicBezTo>
                  <a:cubicBezTo>
                    <a:pt x="168" y="1551"/>
                    <a:pt x="173" y="1551"/>
                    <a:pt x="179" y="1550"/>
                  </a:cubicBezTo>
                  <a:cubicBezTo>
                    <a:pt x="250" y="1526"/>
                    <a:pt x="310" y="1455"/>
                    <a:pt x="310" y="1383"/>
                  </a:cubicBezTo>
                  <a:cubicBezTo>
                    <a:pt x="310" y="681"/>
                    <a:pt x="584" y="395"/>
                    <a:pt x="726" y="312"/>
                  </a:cubicBezTo>
                  <a:cubicBezTo>
                    <a:pt x="786" y="264"/>
                    <a:pt x="822" y="205"/>
                    <a:pt x="798" y="133"/>
                  </a:cubicBezTo>
                  <a:cubicBezTo>
                    <a:pt x="781" y="49"/>
                    <a:pt x="716" y="0"/>
                    <a:pt x="646" y="0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679;p61">
              <a:extLst>
                <a:ext uri="{FF2B5EF4-FFF2-40B4-BE49-F238E27FC236}">
                  <a16:creationId xmlns:a16="http://schemas.microsoft.com/office/drawing/2014/main" id="{6927B9CD-32E1-63C3-F165-316D8B0FE42B}"/>
                </a:ext>
              </a:extLst>
            </p:cNvPr>
            <p:cNvSpPr/>
            <p:nvPr/>
          </p:nvSpPr>
          <p:spPr>
            <a:xfrm>
              <a:off x="924413" y="3006819"/>
              <a:ext cx="44162" cy="22176"/>
            </a:xfrm>
            <a:custGeom>
              <a:avLst/>
              <a:gdLst/>
              <a:ahLst/>
              <a:cxnLst/>
              <a:rect l="l" t="t" r="r" b="b"/>
              <a:pathLst>
                <a:path w="1394" h="700" extrusionOk="0">
                  <a:moveTo>
                    <a:pt x="963" y="1"/>
                  </a:moveTo>
                  <a:cubicBezTo>
                    <a:pt x="614" y="1"/>
                    <a:pt x="272" y="163"/>
                    <a:pt x="60" y="437"/>
                  </a:cubicBezTo>
                  <a:cubicBezTo>
                    <a:pt x="1" y="521"/>
                    <a:pt x="25" y="616"/>
                    <a:pt x="96" y="664"/>
                  </a:cubicBezTo>
                  <a:cubicBezTo>
                    <a:pt x="120" y="676"/>
                    <a:pt x="156" y="699"/>
                    <a:pt x="179" y="699"/>
                  </a:cubicBezTo>
                  <a:cubicBezTo>
                    <a:pt x="227" y="699"/>
                    <a:pt x="287" y="664"/>
                    <a:pt x="322" y="640"/>
                  </a:cubicBezTo>
                  <a:cubicBezTo>
                    <a:pt x="464" y="433"/>
                    <a:pt x="716" y="315"/>
                    <a:pt x="976" y="315"/>
                  </a:cubicBezTo>
                  <a:cubicBezTo>
                    <a:pt x="1000" y="315"/>
                    <a:pt x="1025" y="316"/>
                    <a:pt x="1049" y="318"/>
                  </a:cubicBezTo>
                  <a:lnTo>
                    <a:pt x="1191" y="342"/>
                  </a:lnTo>
                  <a:cubicBezTo>
                    <a:pt x="1200" y="343"/>
                    <a:pt x="1208" y="344"/>
                    <a:pt x="1215" y="344"/>
                  </a:cubicBezTo>
                  <a:cubicBezTo>
                    <a:pt x="1298" y="344"/>
                    <a:pt x="1359" y="287"/>
                    <a:pt x="1370" y="199"/>
                  </a:cubicBezTo>
                  <a:cubicBezTo>
                    <a:pt x="1394" y="116"/>
                    <a:pt x="1334" y="21"/>
                    <a:pt x="1239" y="21"/>
                  </a:cubicBezTo>
                  <a:lnTo>
                    <a:pt x="1096" y="9"/>
                  </a:lnTo>
                  <a:cubicBezTo>
                    <a:pt x="1052" y="3"/>
                    <a:pt x="1007" y="1"/>
                    <a:pt x="963" y="1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680;p61">
              <a:extLst>
                <a:ext uri="{FF2B5EF4-FFF2-40B4-BE49-F238E27FC236}">
                  <a16:creationId xmlns:a16="http://schemas.microsoft.com/office/drawing/2014/main" id="{5E2F48BA-D1AA-A17E-CA82-2B2D0332F95D}"/>
                </a:ext>
              </a:extLst>
            </p:cNvPr>
            <p:cNvSpPr/>
            <p:nvPr/>
          </p:nvSpPr>
          <p:spPr>
            <a:xfrm>
              <a:off x="929703" y="3158757"/>
              <a:ext cx="56232" cy="41849"/>
            </a:xfrm>
            <a:custGeom>
              <a:avLst/>
              <a:gdLst/>
              <a:ahLst/>
              <a:cxnLst/>
              <a:rect l="l" t="t" r="r" b="b"/>
              <a:pathLst>
                <a:path w="1775" h="1321" extrusionOk="0">
                  <a:moveTo>
                    <a:pt x="1604" y="1"/>
                  </a:moveTo>
                  <a:cubicBezTo>
                    <a:pt x="1586" y="1"/>
                    <a:pt x="1567" y="4"/>
                    <a:pt x="1548" y="11"/>
                  </a:cubicBezTo>
                  <a:cubicBezTo>
                    <a:pt x="179" y="309"/>
                    <a:pt x="36" y="1095"/>
                    <a:pt x="12" y="1118"/>
                  </a:cubicBezTo>
                  <a:cubicBezTo>
                    <a:pt x="1" y="1214"/>
                    <a:pt x="60" y="1297"/>
                    <a:pt x="155" y="1321"/>
                  </a:cubicBezTo>
                  <a:lnTo>
                    <a:pt x="179" y="1321"/>
                  </a:lnTo>
                  <a:cubicBezTo>
                    <a:pt x="251" y="1321"/>
                    <a:pt x="334" y="1261"/>
                    <a:pt x="346" y="1178"/>
                  </a:cubicBezTo>
                  <a:cubicBezTo>
                    <a:pt x="346" y="1178"/>
                    <a:pt x="477" y="571"/>
                    <a:pt x="1620" y="333"/>
                  </a:cubicBezTo>
                  <a:cubicBezTo>
                    <a:pt x="1715" y="309"/>
                    <a:pt x="1775" y="213"/>
                    <a:pt x="1739" y="130"/>
                  </a:cubicBezTo>
                  <a:cubicBezTo>
                    <a:pt x="1729" y="54"/>
                    <a:pt x="1674" y="1"/>
                    <a:pt x="1604" y="1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681;p61">
              <a:extLst>
                <a:ext uri="{FF2B5EF4-FFF2-40B4-BE49-F238E27FC236}">
                  <a16:creationId xmlns:a16="http://schemas.microsoft.com/office/drawing/2014/main" id="{D0F6E46D-D31A-61B8-BEC1-4E231F18FDFF}"/>
                </a:ext>
              </a:extLst>
            </p:cNvPr>
            <p:cNvSpPr/>
            <p:nvPr/>
          </p:nvSpPr>
          <p:spPr>
            <a:xfrm>
              <a:off x="876512" y="3100244"/>
              <a:ext cx="28322" cy="37002"/>
            </a:xfrm>
            <a:custGeom>
              <a:avLst/>
              <a:gdLst/>
              <a:ahLst/>
              <a:cxnLst/>
              <a:rect l="l" t="t" r="r" b="b"/>
              <a:pathLst>
                <a:path w="894" h="1168" extrusionOk="0">
                  <a:moveTo>
                    <a:pt x="714" y="1"/>
                  </a:moveTo>
                  <a:cubicBezTo>
                    <a:pt x="694" y="1"/>
                    <a:pt x="675" y="4"/>
                    <a:pt x="656" y="13"/>
                  </a:cubicBezTo>
                  <a:cubicBezTo>
                    <a:pt x="60" y="203"/>
                    <a:pt x="1" y="965"/>
                    <a:pt x="1" y="1001"/>
                  </a:cubicBezTo>
                  <a:cubicBezTo>
                    <a:pt x="1" y="1096"/>
                    <a:pt x="60" y="1168"/>
                    <a:pt x="144" y="1168"/>
                  </a:cubicBezTo>
                  <a:lnTo>
                    <a:pt x="156" y="1168"/>
                  </a:lnTo>
                  <a:cubicBezTo>
                    <a:pt x="251" y="1168"/>
                    <a:pt x="322" y="1108"/>
                    <a:pt x="322" y="1025"/>
                  </a:cubicBezTo>
                  <a:cubicBezTo>
                    <a:pt x="322" y="1025"/>
                    <a:pt x="358" y="441"/>
                    <a:pt x="751" y="322"/>
                  </a:cubicBezTo>
                  <a:cubicBezTo>
                    <a:pt x="846" y="286"/>
                    <a:pt x="894" y="203"/>
                    <a:pt x="858" y="108"/>
                  </a:cubicBezTo>
                  <a:cubicBezTo>
                    <a:pt x="840" y="44"/>
                    <a:pt x="779" y="1"/>
                    <a:pt x="714" y="1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682;p61">
              <a:extLst>
                <a:ext uri="{FF2B5EF4-FFF2-40B4-BE49-F238E27FC236}">
                  <a16:creationId xmlns:a16="http://schemas.microsoft.com/office/drawing/2014/main" id="{45849A41-468C-0BA1-FB88-6B5CC8E55A9D}"/>
                </a:ext>
              </a:extLst>
            </p:cNvPr>
            <p:cNvSpPr/>
            <p:nvPr/>
          </p:nvSpPr>
          <p:spPr>
            <a:xfrm>
              <a:off x="941393" y="3077941"/>
              <a:ext cx="26453" cy="49484"/>
            </a:xfrm>
            <a:custGeom>
              <a:avLst/>
              <a:gdLst/>
              <a:ahLst/>
              <a:cxnLst/>
              <a:rect l="l" t="t" r="r" b="b"/>
              <a:pathLst>
                <a:path w="835" h="1562" extrusionOk="0">
                  <a:moveTo>
                    <a:pt x="185" y="0"/>
                  </a:moveTo>
                  <a:cubicBezTo>
                    <a:pt x="112" y="0"/>
                    <a:pt x="41" y="49"/>
                    <a:pt x="24" y="133"/>
                  </a:cubicBezTo>
                  <a:cubicBezTo>
                    <a:pt x="1" y="193"/>
                    <a:pt x="36" y="264"/>
                    <a:pt x="96" y="312"/>
                  </a:cubicBezTo>
                  <a:cubicBezTo>
                    <a:pt x="239" y="419"/>
                    <a:pt x="513" y="681"/>
                    <a:pt x="513" y="1395"/>
                  </a:cubicBezTo>
                  <a:cubicBezTo>
                    <a:pt x="513" y="1491"/>
                    <a:pt x="584" y="1562"/>
                    <a:pt x="679" y="1562"/>
                  </a:cubicBezTo>
                  <a:cubicBezTo>
                    <a:pt x="763" y="1562"/>
                    <a:pt x="834" y="1491"/>
                    <a:pt x="834" y="1395"/>
                  </a:cubicBezTo>
                  <a:cubicBezTo>
                    <a:pt x="834" y="538"/>
                    <a:pt x="513" y="181"/>
                    <a:pt x="274" y="26"/>
                  </a:cubicBezTo>
                  <a:cubicBezTo>
                    <a:pt x="247" y="9"/>
                    <a:pt x="216" y="0"/>
                    <a:pt x="185" y="0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teps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EEEEEE"/>
      </a:lt2>
      <a:accent1>
        <a:srgbClr val="6AA84F"/>
      </a:accent1>
      <a:accent2>
        <a:srgbClr val="93C47D"/>
      </a:accent2>
      <a:accent3>
        <a:srgbClr val="B6D7A8"/>
      </a:accent3>
      <a:accent4>
        <a:srgbClr val="3D85C6"/>
      </a:accent4>
      <a:accent5>
        <a:srgbClr val="6FA8DC"/>
      </a:accent5>
      <a:accent6>
        <a:srgbClr val="B1CAE0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53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Fira Sans Extra Condensed Medium</vt:lpstr>
      <vt:lpstr>Roboto</vt:lpstr>
      <vt:lpstr>Steps Infographics by Slidesgo</vt:lpstr>
      <vt:lpstr>Strategic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Plan</dc:title>
  <cp:lastModifiedBy>Saurabh Verma</cp:lastModifiedBy>
  <cp:revision>4</cp:revision>
  <dcterms:modified xsi:type="dcterms:W3CDTF">2024-05-18T20:30:33Z</dcterms:modified>
</cp:coreProperties>
</file>