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259" r:id="rId12"/>
    <p:sldId id="335" r:id="rId13"/>
    <p:sldId id="375" r:id="rId14"/>
    <p:sldId id="383" r:id="rId15"/>
    <p:sldId id="384" r:id="rId16"/>
    <p:sldId id="377" r:id="rId17"/>
    <p:sldId id="378" r:id="rId18"/>
    <p:sldId id="333" r:id="rId19"/>
    <p:sldId id="385" r:id="rId20"/>
    <p:sldId id="386" r:id="rId21"/>
    <p:sldId id="387" r:id="rId22"/>
    <p:sldId id="388" r:id="rId23"/>
    <p:sldId id="261" r:id="rId24"/>
    <p:sldId id="357" r:id="rId25"/>
    <p:sldId id="358" r:id="rId26"/>
    <p:sldId id="355" r:id="rId27"/>
    <p:sldId id="356" r:id="rId28"/>
    <p:sldId id="263" r:id="rId29"/>
    <p:sldId id="273" r:id="rId30"/>
    <p:sldId id="275" r:id="rId31"/>
    <p:sldId id="265" r:id="rId32"/>
    <p:sldId id="266" r:id="rId33"/>
    <p:sldId id="267" r:id="rId34"/>
    <p:sldId id="268" r:id="rId35"/>
    <p:sldId id="269" r:id="rId36"/>
    <p:sldId id="274" r:id="rId37"/>
    <p:sldId id="276" r:id="rId38"/>
    <p:sldId id="271" r:id="rId39"/>
    <p:sldId id="272" r:id="rId40"/>
    <p:sldId id="279" r:id="rId41"/>
    <p:sldId id="280" r:id="rId42"/>
    <p:sldId id="281" r:id="rId43"/>
    <p:sldId id="282" r:id="rId44"/>
    <p:sldId id="284" r:id="rId45"/>
    <p:sldId id="285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292" r:id="rId56"/>
    <p:sldId id="293" r:id="rId57"/>
    <p:sldId id="294" r:id="rId58"/>
    <p:sldId id="305" r:id="rId59"/>
    <p:sldId id="306" r:id="rId60"/>
    <p:sldId id="307" r:id="rId61"/>
    <p:sldId id="308" r:id="rId62"/>
    <p:sldId id="314" r:id="rId63"/>
    <p:sldId id="315" r:id="rId64"/>
    <p:sldId id="316" r:id="rId65"/>
    <p:sldId id="317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4" autoAdjust="0"/>
    <p:restoredTop sz="93429" autoAdjust="0"/>
  </p:normalViewPr>
  <p:slideViewPr>
    <p:cSldViewPr snapToGrid="0">
      <p:cViewPr varScale="1">
        <p:scale>
          <a:sx n="107" d="100"/>
          <a:sy n="107" d="100"/>
        </p:scale>
        <p:origin x="10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6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CC25C-DEF0-434D-B632-60EFECA8E77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C4F52-118A-425E-BC77-CD364DB6F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8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49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5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04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75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0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6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3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4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54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5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1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2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1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17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7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C4F52-118A-425E-BC77-CD364DB6FFF6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9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5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9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3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74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B1D9-FE1E-4FE2-B4C8-99F76E5F61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0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4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2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8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1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5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5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6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7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7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4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6118-AC2C-4734-AE48-67FB639D7A7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ABD9-769D-4834-A1AC-6A6F164E8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8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001 -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3608" y="553078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4351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535826"/>
            <a:ext cx="1027509" cy="435535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5980" y="789778"/>
            <a:ext cx="678361" cy="497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68720" y="805084"/>
            <a:ext cx="657262" cy="49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5980" y="805084"/>
            <a:ext cx="678361" cy="479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51525" y="966945"/>
            <a:ext cx="556788" cy="173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Image</a:t>
            </a:r>
            <a:endParaRPr lang="ko-KR" altLang="en-US" sz="1100" b="1" dirty="0">
              <a:solidFill>
                <a:schemeClr val="tx1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30CA62-8CD3-4872-9B7A-0D6A9E97EA19}"/>
              </a:ext>
            </a:extLst>
          </p:cNvPr>
          <p:cNvGrpSpPr/>
          <p:nvPr/>
        </p:nvGrpSpPr>
        <p:grpSpPr>
          <a:xfrm>
            <a:off x="1498600" y="805084"/>
            <a:ext cx="5207000" cy="417644"/>
            <a:chOff x="1498600" y="805084"/>
            <a:chExt cx="5207000" cy="417644"/>
          </a:xfrm>
        </p:grpSpPr>
        <p:sp>
          <p:nvSpPr>
            <p:cNvPr id="2" name="직사각형 1"/>
            <p:cNvSpPr/>
            <p:nvPr/>
          </p:nvSpPr>
          <p:spPr>
            <a:xfrm>
              <a:off x="14986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SCS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5400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Happy Parking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5814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Watch</a:t>
              </a:r>
            </a:p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Veihcle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228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부가서비스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6642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</a:rPr>
                <a:t>마이페이지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972300" y="846143"/>
            <a:ext cx="787400" cy="335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00B050"/>
                </a:solidFill>
              </a:rPr>
              <a:t>로그인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759700" y="846143"/>
            <a:ext cx="787400" cy="335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05220" y="2095500"/>
            <a:ext cx="782598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512480" y="2095500"/>
            <a:ext cx="7814240" cy="297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12480" y="2095500"/>
            <a:ext cx="7818720" cy="297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687711" y="3280890"/>
            <a:ext cx="1463778" cy="57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Image</a:t>
            </a:r>
            <a:endParaRPr lang="ko-KR" altLang="en-US" sz="2000" b="1" dirty="0">
              <a:solidFill>
                <a:schemeClr val="tx1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2480" y="1599118"/>
            <a:ext cx="248472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a typeface="맑은 고딕" panose="020B0503020000020004" pitchFamily="50" charset="-127"/>
              </a:rPr>
              <a:t>SCS SERVICE</a:t>
            </a:r>
            <a:endParaRPr lang="ko-KR" altLang="en-US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14788" y="5257800"/>
            <a:ext cx="1536701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충전소 찾기</a:t>
            </a:r>
          </a:p>
        </p:txBody>
      </p:sp>
      <p:sp>
        <p:nvSpPr>
          <p:cNvPr id="24" name="타원 23"/>
          <p:cNvSpPr/>
          <p:nvPr/>
        </p:nvSpPr>
        <p:spPr>
          <a:xfrm>
            <a:off x="6870700" y="731947"/>
            <a:ext cx="203200" cy="22839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111188" y="1048917"/>
            <a:ext cx="203200" cy="22839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87082" y="960339"/>
            <a:ext cx="1588584" cy="381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Button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40000" y="1599118"/>
            <a:ext cx="410210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매번 충전소 찾느라 지치셨죠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당신의 </a:t>
            </a:r>
            <a:r>
              <a:rPr lang="ko-KR" altLang="en-US" sz="1400" b="1" dirty="0">
                <a:solidFill>
                  <a:schemeClr val="accent2"/>
                </a:solidFill>
              </a:rPr>
              <a:t>시간</a:t>
            </a:r>
            <a:r>
              <a:rPr lang="ko-KR" altLang="en-US" sz="1400" b="1" dirty="0">
                <a:solidFill>
                  <a:schemeClr val="tx1"/>
                </a:solidFill>
              </a:rPr>
              <a:t>을 아껴 드립니다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+mj-ea"/>
                <a:ea typeface="+mj-ea"/>
              </a:rPr>
              <a:t>비밀번호 재설정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8122" y="2582207"/>
            <a:ext cx="2111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비밀번호 재설정</a:t>
            </a:r>
            <a:endParaRPr lang="ko-KR" altLang="en-US" sz="1600" b="1" dirty="0"/>
          </a:p>
        </p:txBody>
      </p:sp>
      <p:sp>
        <p:nvSpPr>
          <p:cNvPr id="48" name="직사각형 47"/>
          <p:cNvSpPr/>
          <p:nvPr/>
        </p:nvSpPr>
        <p:spPr>
          <a:xfrm>
            <a:off x="2378333" y="751065"/>
            <a:ext cx="4631084" cy="12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"/>
          <p:cNvSpPr/>
          <p:nvPr/>
        </p:nvSpPr>
        <p:spPr>
          <a:xfrm>
            <a:off x="3817653" y="5340714"/>
            <a:ext cx="1738627" cy="53885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77764" y="5461044"/>
            <a:ext cx="230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확인</a:t>
            </a:r>
            <a:endParaRPr lang="ko-KR" altLang="en-US" dirty="0"/>
          </a:p>
        </p:txBody>
      </p:sp>
      <p:sp>
        <p:nvSpPr>
          <p:cNvPr id="17" name="Rectangle"/>
          <p:cNvSpPr/>
          <p:nvPr/>
        </p:nvSpPr>
        <p:spPr>
          <a:xfrm>
            <a:off x="4322611" y="3563014"/>
            <a:ext cx="2071757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1867" y="3542527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새 비밀번호</a:t>
            </a:r>
          </a:p>
        </p:txBody>
      </p:sp>
      <p:sp>
        <p:nvSpPr>
          <p:cNvPr id="19" name="Rectangle"/>
          <p:cNvSpPr/>
          <p:nvPr/>
        </p:nvSpPr>
        <p:spPr>
          <a:xfrm>
            <a:off x="4322611" y="4185173"/>
            <a:ext cx="2071757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026" y="4205493"/>
            <a:ext cx="1670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새 비밀번호 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60047" y="4649992"/>
            <a:ext cx="343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영문 숫자 특수문자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가지 이상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6~15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자 이내</a:t>
            </a:r>
          </a:p>
        </p:txBody>
      </p:sp>
    </p:spTree>
    <p:extLst>
      <p:ext uri="{BB962C8B-B14F-4D97-AF65-F5344CB8AC3E}">
        <p14:creationId xmlns:p14="http://schemas.microsoft.com/office/powerpoint/2010/main" val="199542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002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4351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535826"/>
            <a:ext cx="1027509" cy="435535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5220" y="2095500"/>
            <a:ext cx="782598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512480" y="2095500"/>
            <a:ext cx="7814240" cy="297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12480" y="2095500"/>
            <a:ext cx="7818720" cy="297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687711" y="3280890"/>
            <a:ext cx="1463778" cy="57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Image</a:t>
            </a:r>
            <a:endParaRPr lang="ko-KR" altLang="en-US" sz="2000" b="1" dirty="0">
              <a:solidFill>
                <a:schemeClr val="tx1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2480" y="1599118"/>
            <a:ext cx="248472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a typeface="맑은 고딕" panose="020B0503020000020004" pitchFamily="50" charset="-127"/>
              </a:rPr>
              <a:t>SCS SERVICE</a:t>
            </a:r>
            <a:endParaRPr lang="ko-KR" altLang="en-US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40000" y="1599118"/>
            <a:ext cx="410210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매번 충전소 찾느라 지치셨죠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당신의 </a:t>
            </a:r>
            <a:r>
              <a:rPr lang="ko-KR" altLang="en-US" sz="1400" b="1" dirty="0">
                <a:solidFill>
                  <a:schemeClr val="accent2"/>
                </a:solidFill>
              </a:rPr>
              <a:t>시간</a:t>
            </a:r>
            <a:r>
              <a:rPr lang="ko-KR" altLang="en-US" sz="1400" b="1" dirty="0">
                <a:solidFill>
                  <a:schemeClr val="tx1"/>
                </a:solidFill>
              </a:rPr>
              <a:t>을 아껴 드립니다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32639" y="5257800"/>
            <a:ext cx="1536701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충전소 찾기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59300" y="5264150"/>
            <a:ext cx="1536701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충전 내역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D4A190-0254-452E-BC20-9926A42BFA47}"/>
              </a:ext>
            </a:extLst>
          </p:cNvPr>
          <p:cNvSpPr/>
          <p:nvPr/>
        </p:nvSpPr>
        <p:spPr>
          <a:xfrm>
            <a:off x="871095" y="1854927"/>
            <a:ext cx="7060730" cy="36849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AA6836-6FD9-4D58-99DF-916D879B4328}"/>
              </a:ext>
            </a:extLst>
          </p:cNvPr>
          <p:cNvSpPr/>
          <p:nvPr/>
        </p:nvSpPr>
        <p:spPr>
          <a:xfrm>
            <a:off x="1802679" y="2994242"/>
            <a:ext cx="5442856" cy="15356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차번호와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카드 번호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입력하시면 더욱 편리하게 서비스를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이용할 수 있습니다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69183B-A4C5-4EC8-BF65-3DE41AE88A56}"/>
              </a:ext>
            </a:extLst>
          </p:cNvPr>
          <p:cNvSpPr/>
          <p:nvPr/>
        </p:nvSpPr>
        <p:spPr>
          <a:xfrm>
            <a:off x="2603500" y="2173295"/>
            <a:ext cx="4102100" cy="8217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잠깐</a:t>
            </a:r>
            <a:r>
              <a:rPr lang="en-US" altLang="ko-KR" sz="3000" b="1" dirty="0">
                <a:solidFill>
                  <a:schemeClr val="tx1"/>
                </a:solidFill>
              </a:rPr>
              <a:t>!</a:t>
            </a:r>
            <a:endParaRPr lang="ko-KR" altLang="en-US" sz="3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8DAF31-8AED-48D4-BCFD-370DD7EC4CB7}"/>
              </a:ext>
            </a:extLst>
          </p:cNvPr>
          <p:cNvSpPr/>
          <p:nvPr/>
        </p:nvSpPr>
        <p:spPr>
          <a:xfrm>
            <a:off x="2997200" y="4766486"/>
            <a:ext cx="1536701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지금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하러가기</a:t>
            </a:r>
            <a:endParaRPr lang="ko-KR" altLang="en-US" sz="1400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C8A26E-38AF-4B15-A888-B3D499A27C17}"/>
              </a:ext>
            </a:extLst>
          </p:cNvPr>
          <p:cNvSpPr/>
          <p:nvPr/>
        </p:nvSpPr>
        <p:spPr>
          <a:xfrm>
            <a:off x="4623861" y="4772836"/>
            <a:ext cx="1536701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나중에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할래요</a:t>
            </a:r>
            <a:endParaRPr lang="ko-KR" altLang="en-US" sz="1400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538FE7-752D-4246-AAAD-AA69FF36DFCF}"/>
              </a:ext>
            </a:extLst>
          </p:cNvPr>
          <p:cNvSpPr/>
          <p:nvPr/>
        </p:nvSpPr>
        <p:spPr>
          <a:xfrm>
            <a:off x="2930433" y="4639486"/>
            <a:ext cx="203200" cy="22839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1910980-370B-4C96-8916-D92DF80B2916}"/>
              </a:ext>
            </a:extLst>
          </p:cNvPr>
          <p:cNvGrpSpPr/>
          <p:nvPr/>
        </p:nvGrpSpPr>
        <p:grpSpPr>
          <a:xfrm>
            <a:off x="8987082" y="960339"/>
            <a:ext cx="1588584" cy="381322"/>
            <a:chOff x="8987082" y="960339"/>
            <a:chExt cx="1588584" cy="381322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62F1106-8B9F-47D0-8572-689F0ABF20FC}"/>
                </a:ext>
              </a:extLst>
            </p:cNvPr>
            <p:cNvSpPr/>
            <p:nvPr/>
          </p:nvSpPr>
          <p:spPr>
            <a:xfrm>
              <a:off x="9111188" y="1048917"/>
              <a:ext cx="203200" cy="2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D6B3506-872E-4447-B83A-01693469BBCB}"/>
                </a:ext>
              </a:extLst>
            </p:cNvPr>
            <p:cNvSpPr/>
            <p:nvPr/>
          </p:nvSpPr>
          <p:spPr>
            <a:xfrm>
              <a:off x="8987082" y="960339"/>
              <a:ext cx="1588584" cy="381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Button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14F440-DBB5-4BFD-8E16-105EE47C0F0A}"/>
              </a:ext>
            </a:extLst>
          </p:cNvPr>
          <p:cNvSpPr/>
          <p:nvPr/>
        </p:nvSpPr>
        <p:spPr>
          <a:xfrm>
            <a:off x="9111188" y="1140610"/>
            <a:ext cx="2794504" cy="825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Button </a:t>
            </a:r>
            <a:r>
              <a:rPr lang="ko-KR" altLang="en-US" sz="1200" dirty="0">
                <a:solidFill>
                  <a:schemeClr val="tx1"/>
                </a:solidFill>
              </a:rPr>
              <a:t>클릭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  <a:hlinkClick r:id="rId3" action="ppaction://hlinksldjump"/>
              </a:rPr>
              <a:t>마이페이지</a:t>
            </a:r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  <a:hlinkClick r:id="rId3" action="ppaction://hlinksldjump"/>
              </a:rPr>
              <a:t>정보수정</a:t>
            </a:r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”</a:t>
            </a:r>
            <a:r>
              <a:rPr lang="ko-KR" altLang="en-US" sz="12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으로 넘어간다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FFA937D-6200-4888-820B-EBF4BC0C2764}"/>
              </a:ext>
            </a:extLst>
          </p:cNvPr>
          <p:cNvSpPr/>
          <p:nvPr/>
        </p:nvSpPr>
        <p:spPr>
          <a:xfrm>
            <a:off x="4573060" y="4677782"/>
            <a:ext cx="203200" cy="22839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D6E275C-3AEA-42EF-978F-DBA0D906AB03}"/>
              </a:ext>
            </a:extLst>
          </p:cNvPr>
          <p:cNvGrpSpPr/>
          <p:nvPr/>
        </p:nvGrpSpPr>
        <p:grpSpPr>
          <a:xfrm>
            <a:off x="9009022" y="1867914"/>
            <a:ext cx="1588584" cy="381322"/>
            <a:chOff x="8987082" y="960339"/>
            <a:chExt cx="1588584" cy="38132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7ED0A8F1-860C-45D1-A622-5D2669233FA2}"/>
                </a:ext>
              </a:extLst>
            </p:cNvPr>
            <p:cNvSpPr/>
            <p:nvPr/>
          </p:nvSpPr>
          <p:spPr>
            <a:xfrm>
              <a:off x="9111188" y="1048917"/>
              <a:ext cx="203200" cy="2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F0F10C-0A77-4675-8510-D8CACD530C8F}"/>
                </a:ext>
              </a:extLst>
            </p:cNvPr>
            <p:cNvSpPr/>
            <p:nvPr/>
          </p:nvSpPr>
          <p:spPr>
            <a:xfrm>
              <a:off x="8987082" y="960339"/>
              <a:ext cx="1588584" cy="381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Button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B3BE22-481B-4D54-90A9-D6BA396F7FB8}"/>
              </a:ext>
            </a:extLst>
          </p:cNvPr>
          <p:cNvSpPr/>
          <p:nvPr/>
        </p:nvSpPr>
        <p:spPr>
          <a:xfrm>
            <a:off x="9132021" y="2048935"/>
            <a:ext cx="2794504" cy="825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Button </a:t>
            </a:r>
            <a:r>
              <a:rPr lang="ko-KR" altLang="en-US" sz="1200" dirty="0">
                <a:solidFill>
                  <a:schemeClr val="tx1"/>
                </a:solidFill>
              </a:rPr>
              <a:t>클릭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“002 </a:t>
            </a:r>
            <a:r>
              <a:rPr lang="ko-KR" altLang="en-US" sz="1200" b="1" dirty="0" err="1">
                <a:solidFill>
                  <a:schemeClr val="tx1"/>
                </a:solidFill>
                <a:hlinkClick r:id="rId3" action="ppaction://hlinksldjump"/>
              </a:rPr>
              <a:t>메인페이지</a:t>
            </a:r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”</a:t>
            </a:r>
            <a:r>
              <a:rPr lang="ko-KR" altLang="en-US" sz="12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으로 넘어간다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2A72E1-61A6-4A14-8AD7-EC308C73E26B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12" name="직사각형 11"/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AD2734DE-C62B-473D-9080-653A52A389D7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65200AE-A73A-4830-AAE4-CC906CE6294F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4542B8-3A8B-45AB-BB0E-CEE06688B4A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9F03A37-FDAF-45D0-8E5B-3C571061DADC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D326E56-57EC-4AD8-94C3-752CCAF5E960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0D2C093-84A7-4EA3-BC1F-A0CB5221C6FD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175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503CD8-5233-4333-8648-9BFE83A2AA26}"/>
              </a:ext>
            </a:extLst>
          </p:cNvPr>
          <p:cNvSpPr/>
          <p:nvPr/>
        </p:nvSpPr>
        <p:spPr>
          <a:xfrm>
            <a:off x="276242" y="590893"/>
            <a:ext cx="8424296" cy="877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</a:rPr>
              <a:t>002 – </a:t>
            </a:r>
            <a:r>
              <a:rPr lang="ko-KR" altLang="en-US" dirty="0">
                <a:latin typeface="맑은 고딕" panose="020B0503020000020004" pitchFamily="50" charset="-127"/>
              </a:rPr>
              <a:t>마이페이지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정보수정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9180228" y="8587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68228" y="85642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468228" y="1106846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아이디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이메일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입력</a:t>
            </a:r>
          </a:p>
        </p:txBody>
      </p:sp>
      <p:sp>
        <p:nvSpPr>
          <p:cNvPr id="145" name="타원 144"/>
          <p:cNvSpPr/>
          <p:nvPr/>
        </p:nvSpPr>
        <p:spPr>
          <a:xfrm>
            <a:off x="9233427" y="45245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559904" y="444705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586800" y="4697477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카드번호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242390" y="502128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04729" y="5508534"/>
            <a:ext cx="14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Check box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04730" y="5758956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해당유형 클릭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180228" y="14074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68228" y="140505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68228" y="165547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1" name="타원 90"/>
          <p:cNvSpPr/>
          <p:nvPr/>
        </p:nvSpPr>
        <p:spPr>
          <a:xfrm>
            <a:off x="9182580" y="198739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70580" y="1985040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470580" y="223546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4" name="타원 93"/>
          <p:cNvSpPr/>
          <p:nvPr/>
        </p:nvSpPr>
        <p:spPr>
          <a:xfrm>
            <a:off x="9182580" y="26256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70580" y="262331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70580" y="28737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이름을 입력</a:t>
            </a:r>
          </a:p>
        </p:txBody>
      </p:sp>
      <p:sp>
        <p:nvSpPr>
          <p:cNvPr id="97" name="타원 96"/>
          <p:cNvSpPr/>
          <p:nvPr/>
        </p:nvSpPr>
        <p:spPr>
          <a:xfrm>
            <a:off x="9194104" y="324776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82104" y="324540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82104" y="349582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이메일 주소를 입력</a:t>
            </a:r>
          </a:p>
        </p:txBody>
      </p:sp>
      <p:sp>
        <p:nvSpPr>
          <p:cNvPr id="100" name="타원 99"/>
          <p:cNvSpPr/>
          <p:nvPr/>
        </p:nvSpPr>
        <p:spPr>
          <a:xfrm>
            <a:off x="9194104" y="388603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6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91069" y="3847818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91069" y="40982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차번호</a:t>
            </a:r>
            <a:r>
              <a:rPr lang="ko-KR" altLang="en-US" sz="1200" dirty="0">
                <a:latin typeface="+mn-ea"/>
              </a:rPr>
              <a:t> 입력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FB24035-0AE9-445F-B984-C5A1FA6622E2}"/>
              </a:ext>
            </a:extLst>
          </p:cNvPr>
          <p:cNvSpPr/>
          <p:nvPr/>
        </p:nvSpPr>
        <p:spPr>
          <a:xfrm>
            <a:off x="575980" y="789778"/>
            <a:ext cx="678361" cy="497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B10EC6D-9D1C-47B0-B530-AD2A934435F4}"/>
              </a:ext>
            </a:extLst>
          </p:cNvPr>
          <p:cNvCxnSpPr/>
          <p:nvPr/>
        </p:nvCxnSpPr>
        <p:spPr>
          <a:xfrm flipV="1">
            <a:off x="568720" y="805084"/>
            <a:ext cx="657262" cy="49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8902CF-2FF5-4347-B70E-A7925CD6E1ED}"/>
              </a:ext>
            </a:extLst>
          </p:cNvPr>
          <p:cNvCxnSpPr/>
          <p:nvPr/>
        </p:nvCxnSpPr>
        <p:spPr>
          <a:xfrm>
            <a:off x="575980" y="805084"/>
            <a:ext cx="678361" cy="479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245002-F93F-49C5-9A4C-5F47E6905386}"/>
              </a:ext>
            </a:extLst>
          </p:cNvPr>
          <p:cNvSpPr/>
          <p:nvPr/>
        </p:nvSpPr>
        <p:spPr>
          <a:xfrm>
            <a:off x="651525" y="966945"/>
            <a:ext cx="556788" cy="173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Image</a:t>
            </a:r>
            <a:endParaRPr lang="ko-KR" altLang="en-US" sz="1100" b="1" dirty="0">
              <a:solidFill>
                <a:schemeClr val="tx1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86A0DEB-52EA-4DB0-9D57-855E3D532936}"/>
              </a:ext>
            </a:extLst>
          </p:cNvPr>
          <p:cNvSpPr/>
          <p:nvPr/>
        </p:nvSpPr>
        <p:spPr>
          <a:xfrm>
            <a:off x="6972300" y="846143"/>
            <a:ext cx="787400" cy="335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“XXX”</a:t>
            </a:r>
            <a:r>
              <a:rPr lang="ko-KR" altLang="en-US" sz="1100" dirty="0">
                <a:solidFill>
                  <a:schemeClr val="tx1"/>
                </a:solidFill>
              </a:rPr>
              <a:t>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9BCB2D-5D8F-4AFC-B54E-CE9D2E174BCA}"/>
              </a:ext>
            </a:extLst>
          </p:cNvPr>
          <p:cNvSpPr/>
          <p:nvPr/>
        </p:nvSpPr>
        <p:spPr>
          <a:xfrm>
            <a:off x="7759700" y="846143"/>
            <a:ext cx="787400" cy="335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054F665-78C6-4DE3-BF70-565E2EC32DAC}"/>
              </a:ext>
            </a:extLst>
          </p:cNvPr>
          <p:cNvSpPr txBox="1"/>
          <p:nvPr/>
        </p:nvSpPr>
        <p:spPr>
          <a:xfrm>
            <a:off x="9612969" y="496234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9F0BF6E-0CDB-4E6F-9A2B-1C9FE05F6D90}"/>
              </a:ext>
            </a:extLst>
          </p:cNvPr>
          <p:cNvSpPr txBox="1"/>
          <p:nvPr/>
        </p:nvSpPr>
        <p:spPr>
          <a:xfrm>
            <a:off x="9639865" y="5212765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유효기간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B2EA-A583-4B3F-B5D0-103AEA384BA5}"/>
              </a:ext>
            </a:extLst>
          </p:cNvPr>
          <p:cNvSpPr/>
          <p:nvPr/>
        </p:nvSpPr>
        <p:spPr>
          <a:xfrm>
            <a:off x="9298800" y="551646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9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8313" y="1956230"/>
            <a:ext cx="2597587" cy="432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143500" y="1949935"/>
            <a:ext cx="2597587" cy="432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895100" y="2189295"/>
            <a:ext cx="16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정보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879812" y="2225120"/>
            <a:ext cx="16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차량 등록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E44FA6F-05BF-46B1-85E0-C20D56FA4705}"/>
              </a:ext>
            </a:extLst>
          </p:cNvPr>
          <p:cNvGrpSpPr/>
          <p:nvPr/>
        </p:nvGrpSpPr>
        <p:grpSpPr>
          <a:xfrm>
            <a:off x="1498600" y="805084"/>
            <a:ext cx="5207000" cy="417644"/>
            <a:chOff x="1498600" y="805084"/>
            <a:chExt cx="5207000" cy="41764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7BD67B5-C52C-4350-B7E9-9E3AABC9527E}"/>
                </a:ext>
              </a:extLst>
            </p:cNvPr>
            <p:cNvSpPr/>
            <p:nvPr/>
          </p:nvSpPr>
          <p:spPr>
            <a:xfrm>
              <a:off x="14986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SCS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140208-AED2-4ACF-8720-3D6150DF5CCE}"/>
                </a:ext>
              </a:extLst>
            </p:cNvPr>
            <p:cNvSpPr/>
            <p:nvPr/>
          </p:nvSpPr>
          <p:spPr>
            <a:xfrm>
              <a:off x="25400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Happy Parking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28A291E-E555-469A-99BF-8D7A03258D5B}"/>
                </a:ext>
              </a:extLst>
            </p:cNvPr>
            <p:cNvSpPr/>
            <p:nvPr/>
          </p:nvSpPr>
          <p:spPr>
            <a:xfrm>
              <a:off x="35814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Watch</a:t>
              </a:r>
            </a:p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Veihcle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B7BB77-856C-4244-864F-646FC297A85C}"/>
                </a:ext>
              </a:extLst>
            </p:cNvPr>
            <p:cNvSpPr/>
            <p:nvPr/>
          </p:nvSpPr>
          <p:spPr>
            <a:xfrm>
              <a:off x="46228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부가서비스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88041C7-4AAE-4359-9FAC-A503B2687322}"/>
                </a:ext>
              </a:extLst>
            </p:cNvPr>
            <p:cNvSpPr/>
            <p:nvPr/>
          </p:nvSpPr>
          <p:spPr>
            <a:xfrm>
              <a:off x="56642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</a:rPr>
                <a:t>마이페이지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42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503CD8-5233-4333-8648-9BFE83A2AA26}"/>
              </a:ext>
            </a:extLst>
          </p:cNvPr>
          <p:cNvSpPr/>
          <p:nvPr/>
        </p:nvSpPr>
        <p:spPr>
          <a:xfrm>
            <a:off x="276242" y="590893"/>
            <a:ext cx="8424296" cy="877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</a:rPr>
              <a:t>002-1 – </a:t>
            </a:r>
            <a:r>
              <a:rPr lang="ko-KR" altLang="en-US" dirty="0" err="1">
                <a:latin typeface="맑은 고딕" panose="020B0503020000020004" pitchFamily="50" charset="-127"/>
              </a:rPr>
              <a:t>마이페이지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회원 정보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9180228" y="8587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68228" y="85642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468228" y="1106846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아이디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이메일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입력</a:t>
            </a:r>
          </a:p>
        </p:txBody>
      </p:sp>
      <p:sp>
        <p:nvSpPr>
          <p:cNvPr id="145" name="타원 144"/>
          <p:cNvSpPr/>
          <p:nvPr/>
        </p:nvSpPr>
        <p:spPr>
          <a:xfrm>
            <a:off x="9233427" y="45245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559904" y="444705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586800" y="4697477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카드번호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242390" y="502128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04729" y="5508534"/>
            <a:ext cx="14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Check box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04730" y="5758956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해당유형 클릭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2901" y="1631536"/>
            <a:ext cx="84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63529" y="2134781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입력</a:t>
            </a:r>
          </a:p>
        </p:txBody>
      </p:sp>
      <p:sp>
        <p:nvSpPr>
          <p:cNvPr id="43" name="Rectangle"/>
          <p:cNvSpPr/>
          <p:nvPr/>
        </p:nvSpPr>
        <p:spPr>
          <a:xfrm>
            <a:off x="3001870" y="2153623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75111" y="2622461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확인</a:t>
            </a:r>
          </a:p>
        </p:txBody>
      </p:sp>
      <p:sp>
        <p:nvSpPr>
          <p:cNvPr id="49" name="Rectangle"/>
          <p:cNvSpPr/>
          <p:nvPr/>
        </p:nvSpPr>
        <p:spPr>
          <a:xfrm>
            <a:off x="3001870" y="2641303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67230" y="3110141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88022" y="3597821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이메일 주소</a:t>
            </a:r>
          </a:p>
        </p:txBody>
      </p:sp>
      <p:sp>
        <p:nvSpPr>
          <p:cNvPr id="53" name="Rectangle"/>
          <p:cNvSpPr/>
          <p:nvPr/>
        </p:nvSpPr>
        <p:spPr>
          <a:xfrm>
            <a:off x="3022190" y="3616663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190" y="2166749"/>
            <a:ext cx="343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영문 숫자 특수문자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가지 이상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6~15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자 이내</a:t>
            </a:r>
          </a:p>
        </p:txBody>
      </p:sp>
      <p:sp>
        <p:nvSpPr>
          <p:cNvPr id="88" name="타원 87"/>
          <p:cNvSpPr/>
          <p:nvPr/>
        </p:nvSpPr>
        <p:spPr>
          <a:xfrm>
            <a:off x="9180228" y="14074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68228" y="140505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68228" y="165547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1" name="타원 90"/>
          <p:cNvSpPr/>
          <p:nvPr/>
        </p:nvSpPr>
        <p:spPr>
          <a:xfrm>
            <a:off x="9182580" y="198739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70580" y="1985040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470580" y="223546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4" name="타원 93"/>
          <p:cNvSpPr/>
          <p:nvPr/>
        </p:nvSpPr>
        <p:spPr>
          <a:xfrm>
            <a:off x="9182580" y="26256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70580" y="262331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70580" y="28737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이름을 입력</a:t>
            </a:r>
          </a:p>
        </p:txBody>
      </p:sp>
      <p:sp>
        <p:nvSpPr>
          <p:cNvPr id="97" name="타원 96"/>
          <p:cNvSpPr/>
          <p:nvPr/>
        </p:nvSpPr>
        <p:spPr>
          <a:xfrm>
            <a:off x="9194104" y="324776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82104" y="324540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82104" y="349582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이메일 주소를 입력</a:t>
            </a:r>
          </a:p>
        </p:txBody>
      </p:sp>
      <p:sp>
        <p:nvSpPr>
          <p:cNvPr id="100" name="타원 99"/>
          <p:cNvSpPr/>
          <p:nvPr/>
        </p:nvSpPr>
        <p:spPr>
          <a:xfrm>
            <a:off x="9194104" y="388603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6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91069" y="3847818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91069" y="40982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차번호</a:t>
            </a:r>
            <a:r>
              <a:rPr lang="ko-KR" altLang="en-US" sz="1200" dirty="0">
                <a:latin typeface="+mn-ea"/>
              </a:rPr>
              <a:t> 입력</a:t>
            </a:r>
          </a:p>
        </p:txBody>
      </p:sp>
      <p:sp>
        <p:nvSpPr>
          <p:cNvPr id="117" name="타원 116"/>
          <p:cNvSpPr/>
          <p:nvPr/>
        </p:nvSpPr>
        <p:spPr>
          <a:xfrm>
            <a:off x="2711855" y="21537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704018" y="263750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723610" y="362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FB24035-0AE9-445F-B984-C5A1FA6622E2}"/>
              </a:ext>
            </a:extLst>
          </p:cNvPr>
          <p:cNvSpPr/>
          <p:nvPr/>
        </p:nvSpPr>
        <p:spPr>
          <a:xfrm>
            <a:off x="575980" y="789778"/>
            <a:ext cx="678361" cy="497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B10EC6D-9D1C-47B0-B530-AD2A934435F4}"/>
              </a:ext>
            </a:extLst>
          </p:cNvPr>
          <p:cNvCxnSpPr/>
          <p:nvPr/>
        </p:nvCxnSpPr>
        <p:spPr>
          <a:xfrm flipV="1">
            <a:off x="568720" y="805084"/>
            <a:ext cx="657262" cy="49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8902CF-2FF5-4347-B70E-A7925CD6E1ED}"/>
              </a:ext>
            </a:extLst>
          </p:cNvPr>
          <p:cNvCxnSpPr/>
          <p:nvPr/>
        </p:nvCxnSpPr>
        <p:spPr>
          <a:xfrm>
            <a:off x="575980" y="805084"/>
            <a:ext cx="678361" cy="479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245002-F93F-49C5-9A4C-5F47E6905386}"/>
              </a:ext>
            </a:extLst>
          </p:cNvPr>
          <p:cNvSpPr/>
          <p:nvPr/>
        </p:nvSpPr>
        <p:spPr>
          <a:xfrm>
            <a:off x="651525" y="966945"/>
            <a:ext cx="556788" cy="173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Image</a:t>
            </a:r>
            <a:endParaRPr lang="ko-KR" altLang="en-US" sz="1100" b="1" dirty="0">
              <a:solidFill>
                <a:schemeClr val="tx1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86A0DEB-52EA-4DB0-9D57-855E3D532936}"/>
              </a:ext>
            </a:extLst>
          </p:cNvPr>
          <p:cNvSpPr/>
          <p:nvPr/>
        </p:nvSpPr>
        <p:spPr>
          <a:xfrm>
            <a:off x="6972300" y="846143"/>
            <a:ext cx="787400" cy="335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“XXX”</a:t>
            </a:r>
            <a:r>
              <a:rPr lang="ko-KR" altLang="en-US" sz="1100" dirty="0">
                <a:solidFill>
                  <a:schemeClr val="tx1"/>
                </a:solidFill>
              </a:rPr>
              <a:t>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9BCB2D-5D8F-4AFC-B54E-CE9D2E174BCA}"/>
              </a:ext>
            </a:extLst>
          </p:cNvPr>
          <p:cNvSpPr/>
          <p:nvPr/>
        </p:nvSpPr>
        <p:spPr>
          <a:xfrm>
            <a:off x="7759700" y="846143"/>
            <a:ext cx="787400" cy="335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08" name="Rectangle">
            <a:extLst>
              <a:ext uri="{FF2B5EF4-FFF2-40B4-BE49-F238E27FC236}">
                <a16:creationId xmlns:a16="http://schemas.microsoft.com/office/drawing/2014/main" id="{65537276-9D6E-480D-B796-1766B58CD284}"/>
              </a:ext>
            </a:extLst>
          </p:cNvPr>
          <p:cNvSpPr/>
          <p:nvPr/>
        </p:nvSpPr>
        <p:spPr>
          <a:xfrm>
            <a:off x="3022190" y="4571939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2CC85DF-EFF6-4C88-973A-432BC4BE1762}"/>
              </a:ext>
            </a:extLst>
          </p:cNvPr>
          <p:cNvSpPr/>
          <p:nvPr/>
        </p:nvSpPr>
        <p:spPr>
          <a:xfrm>
            <a:off x="2731816" y="45387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FB7497-A855-4410-AC7B-445939C7FE2E}"/>
              </a:ext>
            </a:extLst>
          </p:cNvPr>
          <p:cNvSpPr txBox="1"/>
          <p:nvPr/>
        </p:nvSpPr>
        <p:spPr>
          <a:xfrm>
            <a:off x="1588022" y="4537538"/>
            <a:ext cx="114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카드 번호</a:t>
            </a:r>
          </a:p>
        </p:txBody>
      </p:sp>
      <p:sp>
        <p:nvSpPr>
          <p:cNvPr id="111" name="Rectangle">
            <a:extLst>
              <a:ext uri="{FF2B5EF4-FFF2-40B4-BE49-F238E27FC236}">
                <a16:creationId xmlns:a16="http://schemas.microsoft.com/office/drawing/2014/main" id="{3701B2B9-A525-4BE3-9521-E7E7EA9B3CA5}"/>
              </a:ext>
            </a:extLst>
          </p:cNvPr>
          <p:cNvSpPr/>
          <p:nvPr/>
        </p:nvSpPr>
        <p:spPr>
          <a:xfrm>
            <a:off x="3022190" y="4975745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9421D6D3-1963-4983-8A10-3E71B248487F}"/>
              </a:ext>
            </a:extLst>
          </p:cNvPr>
          <p:cNvSpPr/>
          <p:nvPr/>
        </p:nvSpPr>
        <p:spPr>
          <a:xfrm>
            <a:off x="2723611" y="494660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A81E65-ADEB-412B-B051-670F31331031}"/>
              </a:ext>
            </a:extLst>
          </p:cNvPr>
          <p:cNvSpPr txBox="1"/>
          <p:nvPr/>
        </p:nvSpPr>
        <p:spPr>
          <a:xfrm>
            <a:off x="1579817" y="4945361"/>
            <a:ext cx="114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유효 기간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206E6E-4C02-4F9B-9007-80275D0FA77C}"/>
              </a:ext>
            </a:extLst>
          </p:cNvPr>
          <p:cNvSpPr txBox="1"/>
          <p:nvPr/>
        </p:nvSpPr>
        <p:spPr>
          <a:xfrm>
            <a:off x="2999855" y="4568660"/>
            <a:ext cx="3251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1111-1111-1111-1111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BF01BF-90AF-4F8C-8606-50E2F061D7EF}"/>
              </a:ext>
            </a:extLst>
          </p:cNvPr>
          <p:cNvSpPr txBox="1"/>
          <p:nvPr/>
        </p:nvSpPr>
        <p:spPr>
          <a:xfrm>
            <a:off x="2967631" y="4989028"/>
            <a:ext cx="328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00/00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25CDAEF-B6AE-4412-9905-868E2E76A23C}"/>
              </a:ext>
            </a:extLst>
          </p:cNvPr>
          <p:cNvGrpSpPr/>
          <p:nvPr/>
        </p:nvGrpSpPr>
        <p:grpSpPr>
          <a:xfrm>
            <a:off x="6434177" y="2625193"/>
            <a:ext cx="1264201" cy="430887"/>
            <a:chOff x="8683219" y="2417550"/>
            <a:chExt cx="830924" cy="43088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7D02C96-C254-42BD-85F8-868C0AB733C5}"/>
                </a:ext>
              </a:extLst>
            </p:cNvPr>
            <p:cNvSpPr txBox="1"/>
            <p:nvPr/>
          </p:nvSpPr>
          <p:spPr>
            <a:xfrm>
              <a:off x="8723776" y="2417550"/>
              <a:ext cx="7498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비밀번호 수정</a:t>
              </a:r>
            </a:p>
          </p:txBody>
        </p:sp>
        <p:sp>
          <p:nvSpPr>
            <p:cNvPr id="142" name="Rectangle">
              <a:extLst>
                <a:ext uri="{FF2B5EF4-FFF2-40B4-BE49-F238E27FC236}">
                  <a16:creationId xmlns:a16="http://schemas.microsoft.com/office/drawing/2014/main" id="{A13BAB2D-FC4E-48A2-916B-CA2B31D17B06}"/>
                </a:ext>
              </a:extLst>
            </p:cNvPr>
            <p:cNvSpPr/>
            <p:nvPr/>
          </p:nvSpPr>
          <p:spPr>
            <a:xfrm>
              <a:off x="8683219" y="2428755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3054F665-78C6-4DE3-BF70-565E2EC32DAC}"/>
              </a:ext>
            </a:extLst>
          </p:cNvPr>
          <p:cNvSpPr txBox="1"/>
          <p:nvPr/>
        </p:nvSpPr>
        <p:spPr>
          <a:xfrm>
            <a:off x="9612969" y="496234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9F0BF6E-0CDB-4E6F-9A2B-1C9FE05F6D90}"/>
              </a:ext>
            </a:extLst>
          </p:cNvPr>
          <p:cNvSpPr txBox="1"/>
          <p:nvPr/>
        </p:nvSpPr>
        <p:spPr>
          <a:xfrm>
            <a:off x="9639865" y="5212765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유효기간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B2EA-A583-4B3F-B5D0-103AEA384BA5}"/>
              </a:ext>
            </a:extLst>
          </p:cNvPr>
          <p:cNvSpPr/>
          <p:nvPr/>
        </p:nvSpPr>
        <p:spPr>
          <a:xfrm>
            <a:off x="9298800" y="551646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9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467909" y="3625926"/>
            <a:ext cx="830924" cy="261610"/>
            <a:chOff x="8683218" y="1954462"/>
            <a:chExt cx="830924" cy="261610"/>
          </a:xfrm>
        </p:grpSpPr>
        <p:sp>
          <p:nvSpPr>
            <p:cNvPr id="126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인증번호 </a:t>
              </a: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6487545" y="4112381"/>
            <a:ext cx="823938" cy="265851"/>
            <a:chOff x="8683218" y="1954463"/>
            <a:chExt cx="830924" cy="261610"/>
          </a:xfrm>
        </p:grpSpPr>
        <p:sp>
          <p:nvSpPr>
            <p:cNvPr id="131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723776" y="1954463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  </a:t>
              </a:r>
              <a:r>
                <a:rPr lang="ko-KR" altLang="en-US" sz="1100" dirty="0"/>
                <a:t>확인</a:t>
              </a:r>
            </a:p>
          </p:txBody>
        </p:sp>
      </p:grpSp>
      <p:sp>
        <p:nvSpPr>
          <p:cNvPr id="133" name="Rectangle"/>
          <p:cNvSpPr/>
          <p:nvPr/>
        </p:nvSpPr>
        <p:spPr>
          <a:xfrm>
            <a:off x="3019817" y="4095193"/>
            <a:ext cx="3340014" cy="29102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018" y="1620513"/>
            <a:ext cx="40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tmxhflqhxm20@gmail.com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46697" y="3105404"/>
            <a:ext cx="40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300" dirty="0"/>
              <a:t>이</a:t>
            </a:r>
            <a:r>
              <a:rPr lang="en-US" altLang="ko-KR" sz="1600" spc="300" dirty="0"/>
              <a:t>OO</a:t>
            </a:r>
            <a:endParaRPr lang="ko-KR" altLang="en-US" sz="1600" spc="3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A81E65-ADEB-412B-B051-670F31331031}"/>
              </a:ext>
            </a:extLst>
          </p:cNvPr>
          <p:cNvSpPr txBox="1"/>
          <p:nvPr/>
        </p:nvSpPr>
        <p:spPr>
          <a:xfrm>
            <a:off x="1588022" y="5376710"/>
            <a:ext cx="114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회원 유형</a:t>
            </a:r>
          </a:p>
        </p:txBody>
      </p:sp>
      <p:sp>
        <p:nvSpPr>
          <p:cNvPr id="2" name="타원 1"/>
          <p:cNvSpPr/>
          <p:nvPr/>
        </p:nvSpPr>
        <p:spPr>
          <a:xfrm>
            <a:off x="2995438" y="5445248"/>
            <a:ext cx="195447" cy="170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0000" y="5415295"/>
            <a:ext cx="2216897" cy="269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등록자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4622457" y="5445248"/>
            <a:ext cx="195447" cy="170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4161723" y="5415295"/>
            <a:ext cx="1895526" cy="269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경비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66BC3B1-21F6-4A00-A21C-AD9592495563}"/>
              </a:ext>
            </a:extLst>
          </p:cNvPr>
          <p:cNvGrpSpPr/>
          <p:nvPr/>
        </p:nvGrpSpPr>
        <p:grpSpPr>
          <a:xfrm>
            <a:off x="1498600" y="805084"/>
            <a:ext cx="5207000" cy="417644"/>
            <a:chOff x="1498600" y="805084"/>
            <a:chExt cx="5207000" cy="41764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D21F40E-529A-4A6A-A68E-1E98A2320542}"/>
                </a:ext>
              </a:extLst>
            </p:cNvPr>
            <p:cNvSpPr/>
            <p:nvPr/>
          </p:nvSpPr>
          <p:spPr>
            <a:xfrm>
              <a:off x="14986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SCS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4F4449F-4E6F-49AE-B0D0-352F9CF38F6F}"/>
                </a:ext>
              </a:extLst>
            </p:cNvPr>
            <p:cNvSpPr/>
            <p:nvPr/>
          </p:nvSpPr>
          <p:spPr>
            <a:xfrm>
              <a:off x="25400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Happy Parking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082FE5E-B606-49E3-B835-3A4AB0FD1D89}"/>
                </a:ext>
              </a:extLst>
            </p:cNvPr>
            <p:cNvSpPr/>
            <p:nvPr/>
          </p:nvSpPr>
          <p:spPr>
            <a:xfrm>
              <a:off x="35814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Watch</a:t>
              </a:r>
            </a:p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Veihcle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6067FFA-62BB-461B-8F2B-D920A5BE65A4}"/>
                </a:ext>
              </a:extLst>
            </p:cNvPr>
            <p:cNvSpPr/>
            <p:nvPr/>
          </p:nvSpPr>
          <p:spPr>
            <a:xfrm>
              <a:off x="46228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부가서비스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E4D4FB3-8BDE-45B5-8F06-07A5054FC195}"/>
                </a:ext>
              </a:extLst>
            </p:cNvPr>
            <p:cNvSpPr/>
            <p:nvPr/>
          </p:nvSpPr>
          <p:spPr>
            <a:xfrm>
              <a:off x="56642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</a:rPr>
                <a:t>마이페이지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02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503CD8-5233-4333-8648-9BFE83A2AA26}"/>
              </a:ext>
            </a:extLst>
          </p:cNvPr>
          <p:cNvSpPr/>
          <p:nvPr/>
        </p:nvSpPr>
        <p:spPr>
          <a:xfrm>
            <a:off x="276242" y="590893"/>
            <a:ext cx="8424296" cy="877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</a:rPr>
              <a:t>002-1 – </a:t>
            </a:r>
            <a:r>
              <a:rPr lang="ko-KR" altLang="en-US" dirty="0" err="1">
                <a:latin typeface="맑은 고딕" panose="020B0503020000020004" pitchFamily="50" charset="-127"/>
              </a:rPr>
              <a:t>마이페이지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회원 정보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9180228" y="8587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68228" y="85642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468228" y="1106846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아이디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이메일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입력</a:t>
            </a:r>
          </a:p>
        </p:txBody>
      </p:sp>
      <p:sp>
        <p:nvSpPr>
          <p:cNvPr id="145" name="타원 144"/>
          <p:cNvSpPr/>
          <p:nvPr/>
        </p:nvSpPr>
        <p:spPr>
          <a:xfrm>
            <a:off x="9233427" y="45245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559904" y="444705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586800" y="4697477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카드번호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242390" y="502128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04729" y="5508534"/>
            <a:ext cx="14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Check box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04730" y="5758956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해당유형 클릭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180228" y="14074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68228" y="140505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68228" y="165547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1" name="타원 90"/>
          <p:cNvSpPr/>
          <p:nvPr/>
        </p:nvSpPr>
        <p:spPr>
          <a:xfrm>
            <a:off x="9182580" y="198739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70580" y="1985040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470580" y="223546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4" name="타원 93"/>
          <p:cNvSpPr/>
          <p:nvPr/>
        </p:nvSpPr>
        <p:spPr>
          <a:xfrm>
            <a:off x="9182580" y="26256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70580" y="262331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70580" y="28737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이름을 입력</a:t>
            </a:r>
          </a:p>
        </p:txBody>
      </p:sp>
      <p:sp>
        <p:nvSpPr>
          <p:cNvPr id="97" name="타원 96"/>
          <p:cNvSpPr/>
          <p:nvPr/>
        </p:nvSpPr>
        <p:spPr>
          <a:xfrm>
            <a:off x="9194104" y="324776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82104" y="324540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82104" y="349582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휴대폰 번호를 입력</a:t>
            </a:r>
          </a:p>
        </p:txBody>
      </p:sp>
      <p:sp>
        <p:nvSpPr>
          <p:cNvPr id="100" name="타원 99"/>
          <p:cNvSpPr/>
          <p:nvPr/>
        </p:nvSpPr>
        <p:spPr>
          <a:xfrm>
            <a:off x="9194104" y="388603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6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91069" y="3847818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91069" y="40982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차번호</a:t>
            </a:r>
            <a:r>
              <a:rPr lang="ko-KR" altLang="en-US" sz="1200" dirty="0">
                <a:latin typeface="+mn-ea"/>
              </a:rPr>
              <a:t> 입력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FB24035-0AE9-445F-B984-C5A1FA6622E2}"/>
              </a:ext>
            </a:extLst>
          </p:cNvPr>
          <p:cNvSpPr/>
          <p:nvPr/>
        </p:nvSpPr>
        <p:spPr>
          <a:xfrm>
            <a:off x="575980" y="789778"/>
            <a:ext cx="678361" cy="497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B10EC6D-9D1C-47B0-B530-AD2A934435F4}"/>
              </a:ext>
            </a:extLst>
          </p:cNvPr>
          <p:cNvCxnSpPr/>
          <p:nvPr/>
        </p:nvCxnSpPr>
        <p:spPr>
          <a:xfrm flipV="1">
            <a:off x="568720" y="805084"/>
            <a:ext cx="657262" cy="49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8902CF-2FF5-4347-B70E-A7925CD6E1ED}"/>
              </a:ext>
            </a:extLst>
          </p:cNvPr>
          <p:cNvCxnSpPr/>
          <p:nvPr/>
        </p:nvCxnSpPr>
        <p:spPr>
          <a:xfrm>
            <a:off x="575980" y="805084"/>
            <a:ext cx="678361" cy="479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245002-F93F-49C5-9A4C-5F47E6905386}"/>
              </a:ext>
            </a:extLst>
          </p:cNvPr>
          <p:cNvSpPr/>
          <p:nvPr/>
        </p:nvSpPr>
        <p:spPr>
          <a:xfrm>
            <a:off x="651525" y="966945"/>
            <a:ext cx="556788" cy="173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Image</a:t>
            </a:r>
            <a:endParaRPr lang="ko-KR" altLang="en-US" sz="1100" b="1" dirty="0">
              <a:solidFill>
                <a:schemeClr val="tx1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86A0DEB-52EA-4DB0-9D57-855E3D532936}"/>
              </a:ext>
            </a:extLst>
          </p:cNvPr>
          <p:cNvSpPr/>
          <p:nvPr/>
        </p:nvSpPr>
        <p:spPr>
          <a:xfrm>
            <a:off x="6972300" y="846143"/>
            <a:ext cx="787400" cy="335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“XXX”</a:t>
            </a:r>
            <a:r>
              <a:rPr lang="ko-KR" altLang="en-US" sz="1100" dirty="0">
                <a:solidFill>
                  <a:schemeClr val="tx1"/>
                </a:solidFill>
              </a:rPr>
              <a:t>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9BCB2D-5D8F-4AFC-B54E-CE9D2E174BCA}"/>
              </a:ext>
            </a:extLst>
          </p:cNvPr>
          <p:cNvSpPr/>
          <p:nvPr/>
        </p:nvSpPr>
        <p:spPr>
          <a:xfrm>
            <a:off x="7759700" y="846143"/>
            <a:ext cx="787400" cy="335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054F665-78C6-4DE3-BF70-565E2EC32DAC}"/>
              </a:ext>
            </a:extLst>
          </p:cNvPr>
          <p:cNvSpPr txBox="1"/>
          <p:nvPr/>
        </p:nvSpPr>
        <p:spPr>
          <a:xfrm>
            <a:off x="9612969" y="496234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9F0BF6E-0CDB-4E6F-9A2B-1C9FE05F6D90}"/>
              </a:ext>
            </a:extLst>
          </p:cNvPr>
          <p:cNvSpPr txBox="1"/>
          <p:nvPr/>
        </p:nvSpPr>
        <p:spPr>
          <a:xfrm>
            <a:off x="9639865" y="5212765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유효기간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B2EA-A583-4B3F-B5D0-103AEA384BA5}"/>
              </a:ext>
            </a:extLst>
          </p:cNvPr>
          <p:cNvSpPr/>
          <p:nvPr/>
        </p:nvSpPr>
        <p:spPr>
          <a:xfrm>
            <a:off x="9298800" y="551646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9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A81E65-ADEB-412B-B051-670F31331031}"/>
              </a:ext>
            </a:extLst>
          </p:cNvPr>
          <p:cNvSpPr txBox="1"/>
          <p:nvPr/>
        </p:nvSpPr>
        <p:spPr>
          <a:xfrm>
            <a:off x="1588022" y="1566708"/>
            <a:ext cx="114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회원 유형</a:t>
            </a:r>
          </a:p>
        </p:txBody>
      </p:sp>
      <p:sp>
        <p:nvSpPr>
          <p:cNvPr id="2" name="타원 1"/>
          <p:cNvSpPr/>
          <p:nvPr/>
        </p:nvSpPr>
        <p:spPr>
          <a:xfrm>
            <a:off x="2995438" y="1635246"/>
            <a:ext cx="195447" cy="170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23160" y="1605293"/>
            <a:ext cx="2333737" cy="269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등록자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4622457" y="1635246"/>
            <a:ext cx="195447" cy="170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4161723" y="1605293"/>
            <a:ext cx="1895526" cy="269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경비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1400" y="6158204"/>
            <a:ext cx="1562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확인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66BC3B1-21F6-4A00-A21C-AD9592495563}"/>
              </a:ext>
            </a:extLst>
          </p:cNvPr>
          <p:cNvGrpSpPr/>
          <p:nvPr/>
        </p:nvGrpSpPr>
        <p:grpSpPr>
          <a:xfrm>
            <a:off x="1498600" y="805084"/>
            <a:ext cx="5207000" cy="417644"/>
            <a:chOff x="1498600" y="805084"/>
            <a:chExt cx="5207000" cy="41764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D21F40E-529A-4A6A-A68E-1E98A2320542}"/>
                </a:ext>
              </a:extLst>
            </p:cNvPr>
            <p:cNvSpPr/>
            <p:nvPr/>
          </p:nvSpPr>
          <p:spPr>
            <a:xfrm>
              <a:off x="14986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SCS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4F4449F-4E6F-49AE-B0D0-352F9CF38F6F}"/>
                </a:ext>
              </a:extLst>
            </p:cNvPr>
            <p:cNvSpPr/>
            <p:nvPr/>
          </p:nvSpPr>
          <p:spPr>
            <a:xfrm>
              <a:off x="25400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Happy Parking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082FE5E-B606-49E3-B835-3A4AB0FD1D89}"/>
                </a:ext>
              </a:extLst>
            </p:cNvPr>
            <p:cNvSpPr/>
            <p:nvPr/>
          </p:nvSpPr>
          <p:spPr>
            <a:xfrm>
              <a:off x="35814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Watch</a:t>
              </a:r>
            </a:p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Veihcle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6067FFA-62BB-461B-8F2B-D920A5BE65A4}"/>
                </a:ext>
              </a:extLst>
            </p:cNvPr>
            <p:cNvSpPr/>
            <p:nvPr/>
          </p:nvSpPr>
          <p:spPr>
            <a:xfrm>
              <a:off x="46228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부가서비스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E4D4FB3-8BDE-45B5-8F06-07A5054FC195}"/>
                </a:ext>
              </a:extLst>
            </p:cNvPr>
            <p:cNvSpPr/>
            <p:nvPr/>
          </p:nvSpPr>
          <p:spPr>
            <a:xfrm>
              <a:off x="56642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</a:rPr>
                <a:t>마이페이지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Rectangle">
            <a:extLst>
              <a:ext uri="{FF2B5EF4-FFF2-40B4-BE49-F238E27FC236}">
                <a16:creationId xmlns:a16="http://schemas.microsoft.com/office/drawing/2014/main" id="{B2E8C6DC-C554-4B4A-ACB1-3627D9CE8559}"/>
              </a:ext>
            </a:extLst>
          </p:cNvPr>
          <p:cNvSpPr/>
          <p:nvPr/>
        </p:nvSpPr>
        <p:spPr>
          <a:xfrm>
            <a:off x="3022190" y="2752103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48ED9B2-74A0-4184-8A44-5F0A946E6E75}"/>
              </a:ext>
            </a:extLst>
          </p:cNvPr>
          <p:cNvSpPr/>
          <p:nvPr/>
        </p:nvSpPr>
        <p:spPr>
          <a:xfrm>
            <a:off x="2731816" y="271894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03916B-4CC2-4A6B-9FDE-2029204EE033}"/>
              </a:ext>
            </a:extLst>
          </p:cNvPr>
          <p:cNvSpPr txBox="1"/>
          <p:nvPr/>
        </p:nvSpPr>
        <p:spPr>
          <a:xfrm>
            <a:off x="1588022" y="2725322"/>
            <a:ext cx="114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계좌 번호</a:t>
            </a:r>
          </a:p>
        </p:txBody>
      </p:sp>
      <p:sp>
        <p:nvSpPr>
          <p:cNvPr id="134" name="Rectangle">
            <a:extLst>
              <a:ext uri="{FF2B5EF4-FFF2-40B4-BE49-F238E27FC236}">
                <a16:creationId xmlns:a16="http://schemas.microsoft.com/office/drawing/2014/main" id="{94A2A120-1FBA-4B1D-8237-02BD9DD9C5B5}"/>
              </a:ext>
            </a:extLst>
          </p:cNvPr>
          <p:cNvSpPr/>
          <p:nvPr/>
        </p:nvSpPr>
        <p:spPr>
          <a:xfrm>
            <a:off x="3022190" y="3155909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0544DC9-C3D2-4645-B75D-248EBB065B94}"/>
              </a:ext>
            </a:extLst>
          </p:cNvPr>
          <p:cNvSpPr/>
          <p:nvPr/>
        </p:nvSpPr>
        <p:spPr>
          <a:xfrm>
            <a:off x="2723611" y="312676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923DEF2-EC95-4B39-8AB3-64F6EB03B1C4}"/>
              </a:ext>
            </a:extLst>
          </p:cNvPr>
          <p:cNvSpPr txBox="1"/>
          <p:nvPr/>
        </p:nvSpPr>
        <p:spPr>
          <a:xfrm>
            <a:off x="1579817" y="3125525"/>
            <a:ext cx="114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은행이름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7EA80F-E5AF-45B5-8DBA-8F01A1E3F653}"/>
              </a:ext>
            </a:extLst>
          </p:cNvPr>
          <p:cNvSpPr txBox="1"/>
          <p:nvPr/>
        </p:nvSpPr>
        <p:spPr>
          <a:xfrm>
            <a:off x="2999855" y="2748824"/>
            <a:ext cx="3251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1111-1111-1111-1111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7CBD2D-8B5E-40C6-8536-0567478A69BB}"/>
              </a:ext>
            </a:extLst>
          </p:cNvPr>
          <p:cNvSpPr txBox="1"/>
          <p:nvPr/>
        </p:nvSpPr>
        <p:spPr>
          <a:xfrm>
            <a:off x="2967631" y="3169192"/>
            <a:ext cx="328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신한은행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4DA254-4E23-4136-8362-A70B55DCA5E5}"/>
              </a:ext>
            </a:extLst>
          </p:cNvPr>
          <p:cNvSpPr txBox="1"/>
          <p:nvPr/>
        </p:nvSpPr>
        <p:spPr>
          <a:xfrm>
            <a:off x="2939919" y="1967987"/>
            <a:ext cx="4518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 err="1">
                <a:solidFill>
                  <a:srgbClr val="FF0000"/>
                </a:solidFill>
              </a:rPr>
              <a:t>아파트대표회장이시면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당선공고사진을 필수로 첨부해주시기 바랍니다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7623F94-F5C8-461C-B9EA-37B3E277BB9A}"/>
              </a:ext>
            </a:extLst>
          </p:cNvPr>
          <p:cNvSpPr txBox="1"/>
          <p:nvPr/>
        </p:nvSpPr>
        <p:spPr>
          <a:xfrm>
            <a:off x="2939918" y="2209403"/>
            <a:ext cx="4913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>
                <a:solidFill>
                  <a:srgbClr val="FF0000"/>
                </a:solidFill>
              </a:rPr>
              <a:t>개인주택인 경우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토지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건물 관계 입증 서류를 필수로 첨부해주시기 바랍니다</a:t>
            </a:r>
            <a:r>
              <a:rPr lang="en-US" altLang="ko-KR" sz="1000" dirty="0">
                <a:solidFill>
                  <a:srgbClr val="FF0000"/>
                </a:solidFill>
              </a:rPr>
              <a:t>. 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Rectangle">
            <a:extLst>
              <a:ext uri="{FF2B5EF4-FFF2-40B4-BE49-F238E27FC236}">
                <a16:creationId xmlns:a16="http://schemas.microsoft.com/office/drawing/2014/main" id="{0486A12D-C4AD-4938-91FE-5648DF22A48C}"/>
              </a:ext>
            </a:extLst>
          </p:cNvPr>
          <p:cNvSpPr/>
          <p:nvPr/>
        </p:nvSpPr>
        <p:spPr>
          <a:xfrm>
            <a:off x="3022775" y="3542060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30F07B4E-B2C2-4235-B7D9-522F2419B2F6}"/>
              </a:ext>
            </a:extLst>
          </p:cNvPr>
          <p:cNvSpPr/>
          <p:nvPr/>
        </p:nvSpPr>
        <p:spPr>
          <a:xfrm>
            <a:off x="2724196" y="3512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881E7FF-1BA5-492E-AB80-B7A226383051}"/>
              </a:ext>
            </a:extLst>
          </p:cNvPr>
          <p:cNvSpPr txBox="1"/>
          <p:nvPr/>
        </p:nvSpPr>
        <p:spPr>
          <a:xfrm>
            <a:off x="1424942" y="3511676"/>
            <a:ext cx="1299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당선공고사진</a:t>
            </a:r>
            <a:endParaRPr lang="ko-KR" altLang="en-US" sz="1400" b="1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5DE6CD1-15B8-42DB-AF82-716F2D7D23F8}"/>
              </a:ext>
            </a:extLst>
          </p:cNvPr>
          <p:cNvGrpSpPr/>
          <p:nvPr/>
        </p:nvGrpSpPr>
        <p:grpSpPr>
          <a:xfrm>
            <a:off x="6479100" y="3535760"/>
            <a:ext cx="879058" cy="261609"/>
            <a:chOff x="8683218" y="1954463"/>
            <a:chExt cx="830924" cy="257436"/>
          </a:xfrm>
        </p:grpSpPr>
        <p:sp>
          <p:nvSpPr>
            <p:cNvPr id="162" name="Rectangle">
              <a:extLst>
                <a:ext uri="{FF2B5EF4-FFF2-40B4-BE49-F238E27FC236}">
                  <a16:creationId xmlns:a16="http://schemas.microsoft.com/office/drawing/2014/main" id="{55172AAB-B092-4757-A8E1-08F83C09B69B}"/>
                </a:ext>
              </a:extLst>
            </p:cNvPr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EFEA17B-6F90-41E5-99D9-FC8D05324F36}"/>
                </a:ext>
              </a:extLst>
            </p:cNvPr>
            <p:cNvSpPr txBox="1"/>
            <p:nvPr/>
          </p:nvSpPr>
          <p:spPr>
            <a:xfrm>
              <a:off x="8723776" y="1954463"/>
              <a:ext cx="749808" cy="25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</a:t>
              </a:r>
              <a:r>
                <a:rPr lang="ko-KR" altLang="en-US" sz="1100" dirty="0"/>
                <a:t>찾아보기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4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503CD8-5233-4333-8648-9BFE83A2AA26}"/>
              </a:ext>
            </a:extLst>
          </p:cNvPr>
          <p:cNvSpPr/>
          <p:nvPr/>
        </p:nvSpPr>
        <p:spPr>
          <a:xfrm>
            <a:off x="276242" y="590893"/>
            <a:ext cx="8424296" cy="877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</a:rPr>
              <a:t>002-1 – </a:t>
            </a:r>
            <a:r>
              <a:rPr lang="ko-KR" altLang="en-US" dirty="0" err="1">
                <a:latin typeface="맑은 고딕" panose="020B0503020000020004" pitchFamily="50" charset="-127"/>
              </a:rPr>
              <a:t>마이페이지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회원 정보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9180228" y="8587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68228" y="85642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468228" y="1106846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아이디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이메일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입력</a:t>
            </a:r>
          </a:p>
        </p:txBody>
      </p:sp>
      <p:sp>
        <p:nvSpPr>
          <p:cNvPr id="145" name="타원 144"/>
          <p:cNvSpPr/>
          <p:nvPr/>
        </p:nvSpPr>
        <p:spPr>
          <a:xfrm>
            <a:off x="9233427" y="45245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559904" y="444705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586800" y="4697477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카드번호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242390" y="502128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04729" y="5508534"/>
            <a:ext cx="14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Check box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04730" y="5758956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해당유형 클릭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180228" y="14074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68228" y="140505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68228" y="165547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1" name="타원 90"/>
          <p:cNvSpPr/>
          <p:nvPr/>
        </p:nvSpPr>
        <p:spPr>
          <a:xfrm>
            <a:off x="9182580" y="198739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70580" y="1985040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470580" y="223546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4" name="타원 93"/>
          <p:cNvSpPr/>
          <p:nvPr/>
        </p:nvSpPr>
        <p:spPr>
          <a:xfrm>
            <a:off x="9182580" y="26256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70580" y="262331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70580" y="28737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이름을 입력</a:t>
            </a:r>
          </a:p>
        </p:txBody>
      </p:sp>
      <p:sp>
        <p:nvSpPr>
          <p:cNvPr id="97" name="타원 96"/>
          <p:cNvSpPr/>
          <p:nvPr/>
        </p:nvSpPr>
        <p:spPr>
          <a:xfrm>
            <a:off x="9194104" y="324776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82104" y="324540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82104" y="349582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휴대폰 번호를 입력</a:t>
            </a:r>
          </a:p>
        </p:txBody>
      </p:sp>
      <p:sp>
        <p:nvSpPr>
          <p:cNvPr id="100" name="타원 99"/>
          <p:cNvSpPr/>
          <p:nvPr/>
        </p:nvSpPr>
        <p:spPr>
          <a:xfrm>
            <a:off x="9194104" y="388603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6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91069" y="3847818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91069" y="40982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차번호</a:t>
            </a:r>
            <a:r>
              <a:rPr lang="ko-KR" altLang="en-US" sz="1200" dirty="0">
                <a:latin typeface="+mn-ea"/>
              </a:rPr>
              <a:t> 입력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FB24035-0AE9-445F-B984-C5A1FA6622E2}"/>
              </a:ext>
            </a:extLst>
          </p:cNvPr>
          <p:cNvSpPr/>
          <p:nvPr/>
        </p:nvSpPr>
        <p:spPr>
          <a:xfrm>
            <a:off x="575980" y="789778"/>
            <a:ext cx="678361" cy="497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B10EC6D-9D1C-47B0-B530-AD2A934435F4}"/>
              </a:ext>
            </a:extLst>
          </p:cNvPr>
          <p:cNvCxnSpPr/>
          <p:nvPr/>
        </p:nvCxnSpPr>
        <p:spPr>
          <a:xfrm flipV="1">
            <a:off x="568720" y="805084"/>
            <a:ext cx="657262" cy="49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8902CF-2FF5-4347-B70E-A7925CD6E1ED}"/>
              </a:ext>
            </a:extLst>
          </p:cNvPr>
          <p:cNvCxnSpPr/>
          <p:nvPr/>
        </p:nvCxnSpPr>
        <p:spPr>
          <a:xfrm>
            <a:off x="575980" y="805084"/>
            <a:ext cx="678361" cy="479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245002-F93F-49C5-9A4C-5F47E6905386}"/>
              </a:ext>
            </a:extLst>
          </p:cNvPr>
          <p:cNvSpPr/>
          <p:nvPr/>
        </p:nvSpPr>
        <p:spPr>
          <a:xfrm>
            <a:off x="651525" y="966945"/>
            <a:ext cx="556788" cy="173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Image</a:t>
            </a:r>
            <a:endParaRPr lang="ko-KR" altLang="en-US" sz="1100" b="1" dirty="0">
              <a:solidFill>
                <a:schemeClr val="tx1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86A0DEB-52EA-4DB0-9D57-855E3D532936}"/>
              </a:ext>
            </a:extLst>
          </p:cNvPr>
          <p:cNvSpPr/>
          <p:nvPr/>
        </p:nvSpPr>
        <p:spPr>
          <a:xfrm>
            <a:off x="6972300" y="846143"/>
            <a:ext cx="787400" cy="335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“XXX”</a:t>
            </a:r>
            <a:r>
              <a:rPr lang="ko-KR" altLang="en-US" sz="1100" dirty="0">
                <a:solidFill>
                  <a:schemeClr val="tx1"/>
                </a:solidFill>
              </a:rPr>
              <a:t>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9BCB2D-5D8F-4AFC-B54E-CE9D2E174BCA}"/>
              </a:ext>
            </a:extLst>
          </p:cNvPr>
          <p:cNvSpPr/>
          <p:nvPr/>
        </p:nvSpPr>
        <p:spPr>
          <a:xfrm>
            <a:off x="7759700" y="846143"/>
            <a:ext cx="787400" cy="335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054F665-78C6-4DE3-BF70-565E2EC32DAC}"/>
              </a:ext>
            </a:extLst>
          </p:cNvPr>
          <p:cNvSpPr txBox="1"/>
          <p:nvPr/>
        </p:nvSpPr>
        <p:spPr>
          <a:xfrm>
            <a:off x="9612969" y="496234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9F0BF6E-0CDB-4E6F-9A2B-1C9FE05F6D90}"/>
              </a:ext>
            </a:extLst>
          </p:cNvPr>
          <p:cNvSpPr txBox="1"/>
          <p:nvPr/>
        </p:nvSpPr>
        <p:spPr>
          <a:xfrm>
            <a:off x="9639865" y="5212765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유효기간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B2EA-A583-4B3F-B5D0-103AEA384BA5}"/>
              </a:ext>
            </a:extLst>
          </p:cNvPr>
          <p:cNvSpPr/>
          <p:nvPr/>
        </p:nvSpPr>
        <p:spPr>
          <a:xfrm>
            <a:off x="9298800" y="551646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9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A81E65-ADEB-412B-B051-670F31331031}"/>
              </a:ext>
            </a:extLst>
          </p:cNvPr>
          <p:cNvSpPr txBox="1"/>
          <p:nvPr/>
        </p:nvSpPr>
        <p:spPr>
          <a:xfrm>
            <a:off x="1588022" y="1566708"/>
            <a:ext cx="114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회원 유형</a:t>
            </a:r>
          </a:p>
        </p:txBody>
      </p:sp>
      <p:sp>
        <p:nvSpPr>
          <p:cNvPr id="2" name="타원 1"/>
          <p:cNvSpPr/>
          <p:nvPr/>
        </p:nvSpPr>
        <p:spPr>
          <a:xfrm>
            <a:off x="2995438" y="1635246"/>
            <a:ext cx="195447" cy="170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5540" y="1605293"/>
            <a:ext cx="2348977" cy="269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등록자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4622457" y="1635246"/>
            <a:ext cx="195447" cy="170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4161723" y="1605293"/>
            <a:ext cx="1895526" cy="269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경비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1400" y="6158204"/>
            <a:ext cx="1562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확인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66BC3B1-21F6-4A00-A21C-AD9592495563}"/>
              </a:ext>
            </a:extLst>
          </p:cNvPr>
          <p:cNvGrpSpPr/>
          <p:nvPr/>
        </p:nvGrpSpPr>
        <p:grpSpPr>
          <a:xfrm>
            <a:off x="1498600" y="805084"/>
            <a:ext cx="5207000" cy="417644"/>
            <a:chOff x="1498600" y="805084"/>
            <a:chExt cx="5207000" cy="41764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D21F40E-529A-4A6A-A68E-1E98A2320542}"/>
                </a:ext>
              </a:extLst>
            </p:cNvPr>
            <p:cNvSpPr/>
            <p:nvPr/>
          </p:nvSpPr>
          <p:spPr>
            <a:xfrm>
              <a:off x="14986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SCS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4F4449F-4E6F-49AE-B0D0-352F9CF38F6F}"/>
                </a:ext>
              </a:extLst>
            </p:cNvPr>
            <p:cNvSpPr/>
            <p:nvPr/>
          </p:nvSpPr>
          <p:spPr>
            <a:xfrm>
              <a:off x="25400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Happy Parking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082FE5E-B606-49E3-B835-3A4AB0FD1D89}"/>
                </a:ext>
              </a:extLst>
            </p:cNvPr>
            <p:cNvSpPr/>
            <p:nvPr/>
          </p:nvSpPr>
          <p:spPr>
            <a:xfrm>
              <a:off x="35814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Watch</a:t>
              </a:r>
            </a:p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Veihcle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6067FFA-62BB-461B-8F2B-D920A5BE65A4}"/>
                </a:ext>
              </a:extLst>
            </p:cNvPr>
            <p:cNvSpPr/>
            <p:nvPr/>
          </p:nvSpPr>
          <p:spPr>
            <a:xfrm>
              <a:off x="46228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부가서비스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E4D4FB3-8BDE-45B5-8F06-07A5054FC195}"/>
                </a:ext>
              </a:extLst>
            </p:cNvPr>
            <p:cNvSpPr/>
            <p:nvPr/>
          </p:nvSpPr>
          <p:spPr>
            <a:xfrm>
              <a:off x="5664200" y="805084"/>
              <a:ext cx="1041400" cy="417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</a:rPr>
                <a:t>마이페이지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Rectangle">
            <a:extLst>
              <a:ext uri="{FF2B5EF4-FFF2-40B4-BE49-F238E27FC236}">
                <a16:creationId xmlns:a16="http://schemas.microsoft.com/office/drawing/2014/main" id="{B2E8C6DC-C554-4B4A-ACB1-3627D9CE8559}"/>
              </a:ext>
            </a:extLst>
          </p:cNvPr>
          <p:cNvSpPr/>
          <p:nvPr/>
        </p:nvSpPr>
        <p:spPr>
          <a:xfrm>
            <a:off x="3022190" y="2752103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48ED9B2-74A0-4184-8A44-5F0A946E6E75}"/>
              </a:ext>
            </a:extLst>
          </p:cNvPr>
          <p:cNvSpPr/>
          <p:nvPr/>
        </p:nvSpPr>
        <p:spPr>
          <a:xfrm>
            <a:off x="2731816" y="271894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03916B-4CC2-4A6B-9FDE-2029204EE033}"/>
              </a:ext>
            </a:extLst>
          </p:cNvPr>
          <p:cNvSpPr txBox="1"/>
          <p:nvPr/>
        </p:nvSpPr>
        <p:spPr>
          <a:xfrm>
            <a:off x="1208314" y="2717702"/>
            <a:ext cx="152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  관리업체 이름</a:t>
            </a:r>
            <a:endParaRPr lang="ko-KR" altLang="en-US" sz="1400" b="1" dirty="0"/>
          </a:p>
        </p:txBody>
      </p:sp>
      <p:sp>
        <p:nvSpPr>
          <p:cNvPr id="134" name="Rectangle">
            <a:extLst>
              <a:ext uri="{FF2B5EF4-FFF2-40B4-BE49-F238E27FC236}">
                <a16:creationId xmlns:a16="http://schemas.microsoft.com/office/drawing/2014/main" id="{94A2A120-1FBA-4B1D-8237-02BD9DD9C5B5}"/>
              </a:ext>
            </a:extLst>
          </p:cNvPr>
          <p:cNvSpPr/>
          <p:nvPr/>
        </p:nvSpPr>
        <p:spPr>
          <a:xfrm>
            <a:off x="3022190" y="3155909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0544DC9-C3D2-4645-B75D-248EBB065B94}"/>
              </a:ext>
            </a:extLst>
          </p:cNvPr>
          <p:cNvSpPr/>
          <p:nvPr/>
        </p:nvSpPr>
        <p:spPr>
          <a:xfrm>
            <a:off x="2723611" y="312676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923DEF2-EC95-4B39-8AB3-64F6EB03B1C4}"/>
              </a:ext>
            </a:extLst>
          </p:cNvPr>
          <p:cNvSpPr txBox="1"/>
          <p:nvPr/>
        </p:nvSpPr>
        <p:spPr>
          <a:xfrm>
            <a:off x="1366457" y="3125525"/>
            <a:ext cx="135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관리업체 번호</a:t>
            </a:r>
            <a:endParaRPr lang="ko-KR" altLang="en-US" sz="1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7EA80F-E5AF-45B5-8DBA-8F01A1E3F653}"/>
              </a:ext>
            </a:extLst>
          </p:cNvPr>
          <p:cNvSpPr txBox="1"/>
          <p:nvPr/>
        </p:nvSpPr>
        <p:spPr>
          <a:xfrm>
            <a:off x="2999855" y="2748824"/>
            <a:ext cx="3251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1111-1111-1111-1111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4" name="Rectangle">
            <a:extLst>
              <a:ext uri="{FF2B5EF4-FFF2-40B4-BE49-F238E27FC236}">
                <a16:creationId xmlns:a16="http://schemas.microsoft.com/office/drawing/2014/main" id="{0486A12D-C4AD-4938-91FE-5648DF22A48C}"/>
              </a:ext>
            </a:extLst>
          </p:cNvPr>
          <p:cNvSpPr/>
          <p:nvPr/>
        </p:nvSpPr>
        <p:spPr>
          <a:xfrm>
            <a:off x="3022775" y="3542060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30F07B4E-B2C2-4235-B7D9-522F2419B2F6}"/>
              </a:ext>
            </a:extLst>
          </p:cNvPr>
          <p:cNvSpPr/>
          <p:nvPr/>
        </p:nvSpPr>
        <p:spPr>
          <a:xfrm>
            <a:off x="2724196" y="3512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881E7FF-1BA5-492E-AB80-B7A226383051}"/>
              </a:ext>
            </a:extLst>
          </p:cNvPr>
          <p:cNvSpPr txBox="1"/>
          <p:nvPr/>
        </p:nvSpPr>
        <p:spPr>
          <a:xfrm>
            <a:off x="1238793" y="3511676"/>
            <a:ext cx="15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경비교육이수증</a:t>
            </a:r>
            <a:endParaRPr lang="ko-KR" altLang="en-US" sz="1400" b="1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5DE6CD1-15B8-42DB-AF82-716F2D7D23F8}"/>
              </a:ext>
            </a:extLst>
          </p:cNvPr>
          <p:cNvGrpSpPr/>
          <p:nvPr/>
        </p:nvGrpSpPr>
        <p:grpSpPr>
          <a:xfrm>
            <a:off x="6479100" y="3535760"/>
            <a:ext cx="879058" cy="261609"/>
            <a:chOff x="8683218" y="1954463"/>
            <a:chExt cx="830924" cy="257436"/>
          </a:xfrm>
        </p:grpSpPr>
        <p:sp>
          <p:nvSpPr>
            <p:cNvPr id="162" name="Rectangle">
              <a:extLst>
                <a:ext uri="{FF2B5EF4-FFF2-40B4-BE49-F238E27FC236}">
                  <a16:creationId xmlns:a16="http://schemas.microsoft.com/office/drawing/2014/main" id="{55172AAB-B092-4757-A8E1-08F83C09B69B}"/>
                </a:ext>
              </a:extLst>
            </p:cNvPr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EFEA17B-6F90-41E5-99D9-FC8D05324F36}"/>
                </a:ext>
              </a:extLst>
            </p:cNvPr>
            <p:cNvSpPr txBox="1"/>
            <p:nvPr/>
          </p:nvSpPr>
          <p:spPr>
            <a:xfrm>
              <a:off x="8723776" y="1954463"/>
              <a:ext cx="749808" cy="25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</a:t>
              </a:r>
              <a:r>
                <a:rPr lang="ko-KR" altLang="en-US" sz="1100" dirty="0"/>
                <a:t>찾아보기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5439A55-0C0B-4FA3-B616-03DCF592206B}"/>
              </a:ext>
            </a:extLst>
          </p:cNvPr>
          <p:cNvSpPr txBox="1"/>
          <p:nvPr/>
        </p:nvSpPr>
        <p:spPr>
          <a:xfrm>
            <a:off x="2939919" y="1967987"/>
            <a:ext cx="4518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 err="1">
                <a:solidFill>
                  <a:srgbClr val="FF0000"/>
                </a:solidFill>
              </a:rPr>
              <a:t>경비교육이수증을</a:t>
            </a:r>
            <a:r>
              <a:rPr lang="ko-KR" altLang="en-US" sz="1000" dirty="0">
                <a:solidFill>
                  <a:srgbClr val="FF0000"/>
                </a:solidFill>
              </a:rPr>
              <a:t> 필수로 </a:t>
            </a:r>
            <a:r>
              <a:rPr lang="ko-KR" altLang="en-US" sz="1000" dirty="0" err="1">
                <a:solidFill>
                  <a:srgbClr val="FF0000"/>
                </a:solidFill>
              </a:rPr>
              <a:t>첨부해야합니다</a:t>
            </a:r>
            <a:r>
              <a:rPr lang="en-US" altLang="ko-KR" sz="1000" dirty="0">
                <a:solidFill>
                  <a:srgbClr val="FF0000"/>
                </a:solidFill>
              </a:rPr>
              <a:t>. 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8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503CD8-5233-4333-8648-9BFE83A2AA26}"/>
              </a:ext>
            </a:extLst>
          </p:cNvPr>
          <p:cNvSpPr/>
          <p:nvPr/>
        </p:nvSpPr>
        <p:spPr>
          <a:xfrm>
            <a:off x="276242" y="590893"/>
            <a:ext cx="8424296" cy="877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</a:rPr>
              <a:t>002-3 – </a:t>
            </a:r>
            <a:r>
              <a:rPr lang="ko-KR" altLang="en-US" dirty="0" err="1">
                <a:latin typeface="맑은 고딕" panose="020B0503020000020004" pitchFamily="50" charset="-127"/>
              </a:rPr>
              <a:t>마이페이지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차량 등록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9180228" y="8587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68228" y="85642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468228" y="1106846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아이디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이메일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입력</a:t>
            </a:r>
          </a:p>
        </p:txBody>
      </p:sp>
      <p:sp>
        <p:nvSpPr>
          <p:cNvPr id="145" name="타원 144"/>
          <p:cNvSpPr/>
          <p:nvPr/>
        </p:nvSpPr>
        <p:spPr>
          <a:xfrm>
            <a:off x="9233427" y="45245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559904" y="444705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586800" y="4697477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카드번호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242390" y="502128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04729" y="5508534"/>
            <a:ext cx="14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Check box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04730" y="5758956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해당유형 클릭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180228" y="14074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68228" y="140505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68228" y="165547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1" name="타원 90"/>
          <p:cNvSpPr/>
          <p:nvPr/>
        </p:nvSpPr>
        <p:spPr>
          <a:xfrm>
            <a:off x="9182580" y="198739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70580" y="1985040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470580" y="223546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4" name="타원 93"/>
          <p:cNvSpPr/>
          <p:nvPr/>
        </p:nvSpPr>
        <p:spPr>
          <a:xfrm>
            <a:off x="9182580" y="26256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70580" y="262331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70580" y="28737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이름을 입력</a:t>
            </a:r>
          </a:p>
        </p:txBody>
      </p:sp>
      <p:sp>
        <p:nvSpPr>
          <p:cNvPr id="97" name="타원 96"/>
          <p:cNvSpPr/>
          <p:nvPr/>
        </p:nvSpPr>
        <p:spPr>
          <a:xfrm>
            <a:off x="9194104" y="324776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82104" y="324540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82104" y="349582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휴대폰 번호를 입력</a:t>
            </a:r>
          </a:p>
        </p:txBody>
      </p:sp>
      <p:sp>
        <p:nvSpPr>
          <p:cNvPr id="100" name="타원 99"/>
          <p:cNvSpPr/>
          <p:nvPr/>
        </p:nvSpPr>
        <p:spPr>
          <a:xfrm>
            <a:off x="9194104" y="388603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6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91069" y="3847818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91069" y="40982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차번호</a:t>
            </a:r>
            <a:r>
              <a:rPr lang="ko-KR" altLang="en-US" sz="1200" dirty="0">
                <a:latin typeface="+mn-ea"/>
              </a:rPr>
              <a:t> 입력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054F665-78C6-4DE3-BF70-565E2EC32DAC}"/>
              </a:ext>
            </a:extLst>
          </p:cNvPr>
          <p:cNvSpPr txBox="1"/>
          <p:nvPr/>
        </p:nvSpPr>
        <p:spPr>
          <a:xfrm>
            <a:off x="9612969" y="496234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9F0BF6E-0CDB-4E6F-9A2B-1C9FE05F6D90}"/>
              </a:ext>
            </a:extLst>
          </p:cNvPr>
          <p:cNvSpPr txBox="1"/>
          <p:nvPr/>
        </p:nvSpPr>
        <p:spPr>
          <a:xfrm>
            <a:off x="9639865" y="5212765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유효기간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B2EA-A583-4B3F-B5D0-103AEA384BA5}"/>
              </a:ext>
            </a:extLst>
          </p:cNvPr>
          <p:cNvSpPr/>
          <p:nvPr/>
        </p:nvSpPr>
        <p:spPr>
          <a:xfrm>
            <a:off x="9298800" y="551646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9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E1B78B3-A32B-46E0-80C3-613FE38375B9}"/>
              </a:ext>
            </a:extLst>
          </p:cNvPr>
          <p:cNvSpPr txBox="1"/>
          <p:nvPr/>
        </p:nvSpPr>
        <p:spPr>
          <a:xfrm>
            <a:off x="3736995" y="1738818"/>
            <a:ext cx="150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차량 등록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43670" y="3405731"/>
            <a:ext cx="8397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"/>
          <p:cNvSpPr/>
          <p:nvPr/>
        </p:nvSpPr>
        <p:spPr>
          <a:xfrm>
            <a:off x="5390563" y="6035955"/>
            <a:ext cx="3345524" cy="64474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276242" y="4559106"/>
            <a:ext cx="8397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E1B78B3-A32B-46E0-80C3-613FE38375B9}"/>
              </a:ext>
            </a:extLst>
          </p:cNvPr>
          <p:cNvSpPr txBox="1"/>
          <p:nvPr/>
        </p:nvSpPr>
        <p:spPr>
          <a:xfrm>
            <a:off x="5808316" y="6158274"/>
            <a:ext cx="251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</a:t>
            </a:r>
            <a:r>
              <a:rPr lang="ko-KR" altLang="en-US" sz="2000" b="1" dirty="0"/>
              <a:t>새로운 차량 등록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3673413-0C36-47F1-BB6B-39541F6F4B13}"/>
              </a:ext>
            </a:extLst>
          </p:cNvPr>
          <p:cNvSpPr txBox="1"/>
          <p:nvPr/>
        </p:nvSpPr>
        <p:spPr>
          <a:xfrm>
            <a:off x="1981926" y="2515824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 차 번호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3673413-0C36-47F1-BB6B-39541F6F4B13}"/>
              </a:ext>
            </a:extLst>
          </p:cNvPr>
          <p:cNvSpPr txBox="1"/>
          <p:nvPr/>
        </p:nvSpPr>
        <p:spPr>
          <a:xfrm>
            <a:off x="1897950" y="2908963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 차량 종류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3673413-0C36-47F1-BB6B-39541F6F4B13}"/>
              </a:ext>
            </a:extLst>
          </p:cNvPr>
          <p:cNvSpPr txBox="1"/>
          <p:nvPr/>
        </p:nvSpPr>
        <p:spPr>
          <a:xfrm>
            <a:off x="1981926" y="3619752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 차 번호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673413-0C36-47F1-BB6B-39541F6F4B13}"/>
              </a:ext>
            </a:extLst>
          </p:cNvPr>
          <p:cNvSpPr txBox="1"/>
          <p:nvPr/>
        </p:nvSpPr>
        <p:spPr>
          <a:xfrm>
            <a:off x="1897950" y="4012891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 차량 종류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9771" y="2512461"/>
            <a:ext cx="19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11</a:t>
            </a:r>
            <a:r>
              <a:rPr lang="ko-KR" altLang="en-US" sz="1600" dirty="0"/>
              <a:t>가 </a:t>
            </a:r>
            <a:r>
              <a:rPr lang="en-US" altLang="ko-KR" sz="1600" dirty="0"/>
              <a:t>1111</a:t>
            </a:r>
            <a:endParaRPr lang="ko-KR" alt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122385" y="3602179"/>
            <a:ext cx="19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11</a:t>
            </a:r>
            <a:r>
              <a:rPr lang="ko-KR" altLang="en-US" sz="1600" dirty="0"/>
              <a:t>가 </a:t>
            </a:r>
            <a:r>
              <a:rPr lang="en-US" altLang="ko-KR" sz="1600" dirty="0"/>
              <a:t>1133</a:t>
            </a:r>
            <a:endParaRPr lang="ko-KR" altLang="en-US" sz="1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073918" y="2895759"/>
            <a:ext cx="19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-----</a:t>
            </a:r>
            <a:endParaRPr lang="ko-KR" alt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089636" y="3997383"/>
            <a:ext cx="19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-----</a:t>
            </a:r>
            <a:endParaRPr lang="ko-KR" altLang="en-US" sz="16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673413-0C36-47F1-BB6B-39541F6F4B13}"/>
              </a:ext>
            </a:extLst>
          </p:cNvPr>
          <p:cNvSpPr txBox="1"/>
          <p:nvPr/>
        </p:nvSpPr>
        <p:spPr>
          <a:xfrm>
            <a:off x="4940127" y="2695389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  충전기 타입</a:t>
            </a:r>
            <a:endParaRPr lang="ko-KR" altLang="en-US" sz="14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673413-0C36-47F1-BB6B-39541F6F4B13}"/>
              </a:ext>
            </a:extLst>
          </p:cNvPr>
          <p:cNvSpPr txBox="1"/>
          <p:nvPr/>
        </p:nvSpPr>
        <p:spPr>
          <a:xfrm>
            <a:off x="4940127" y="3791694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  충전기 타입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203562" y="2683274"/>
            <a:ext cx="17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</a:t>
            </a:r>
            <a:r>
              <a:rPr lang="ko-KR" altLang="en-US" sz="1400" dirty="0"/>
              <a:t>단상 </a:t>
            </a:r>
            <a:r>
              <a:rPr lang="en-US" altLang="ko-KR" sz="1400" dirty="0"/>
              <a:t>5</a:t>
            </a:r>
            <a:r>
              <a:rPr lang="ko-KR" altLang="en-US" sz="1400" dirty="0"/>
              <a:t>핀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완속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250477" y="3791869"/>
            <a:ext cx="194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해당 사항 없음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8DBBFE0-A885-4E7A-8841-8254E692DD3A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817DF47-3D94-4123-A038-27717955B83F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F35BC91-0C5D-46D3-866A-47D9DAD9AC94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43122E7-0EB0-40A8-A580-0A54855582D4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6FA0E05-CE51-4155-BCBB-3E7F082548B9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1137F21-FD75-4EBC-8613-DB73380A0A93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B174D0A-88E7-4FD7-87C2-B5592EFE3FF7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415DB02-3F2B-416E-8087-85ACECC7EBAD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564054D-36A0-4D3C-B1EB-5B4C05589060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E1E7686-9B7E-48E8-A53B-4C6BF8B4A3D8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3E7302B-FDAF-4889-9773-761790A539F0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2F895E8-6355-4450-8A4A-CAF0AEBE1A6B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2733B28-6EC2-4B7E-9CB6-3C9985277F18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745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503CD8-5233-4333-8648-9BFE83A2AA26}"/>
              </a:ext>
            </a:extLst>
          </p:cNvPr>
          <p:cNvSpPr/>
          <p:nvPr/>
        </p:nvSpPr>
        <p:spPr>
          <a:xfrm>
            <a:off x="276242" y="590893"/>
            <a:ext cx="8424296" cy="877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</a:rPr>
              <a:t>002-3 – </a:t>
            </a:r>
            <a:r>
              <a:rPr lang="ko-KR" altLang="en-US" dirty="0" err="1">
                <a:latin typeface="맑은 고딕" panose="020B0503020000020004" pitchFamily="50" charset="-127"/>
              </a:rPr>
              <a:t>마이페이지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차량 등록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9180228" y="8587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68228" y="85642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468228" y="1106846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아이디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이메일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입력</a:t>
            </a:r>
          </a:p>
        </p:txBody>
      </p:sp>
      <p:sp>
        <p:nvSpPr>
          <p:cNvPr id="145" name="타원 144"/>
          <p:cNvSpPr/>
          <p:nvPr/>
        </p:nvSpPr>
        <p:spPr>
          <a:xfrm>
            <a:off x="9233427" y="45245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559904" y="444705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586800" y="4697477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카드번호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242390" y="502128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04729" y="5508534"/>
            <a:ext cx="14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Check box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04730" y="5758956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해당유형 클릭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2" name="Rectangle"/>
          <p:cNvSpPr/>
          <p:nvPr/>
        </p:nvSpPr>
        <p:spPr>
          <a:xfrm>
            <a:off x="3135280" y="2544089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180228" y="14074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68228" y="140505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68228" y="165547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1" name="타원 90"/>
          <p:cNvSpPr/>
          <p:nvPr/>
        </p:nvSpPr>
        <p:spPr>
          <a:xfrm>
            <a:off x="9182580" y="198739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70580" y="1985040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470580" y="223546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4" name="타원 93"/>
          <p:cNvSpPr/>
          <p:nvPr/>
        </p:nvSpPr>
        <p:spPr>
          <a:xfrm>
            <a:off x="9182580" y="26256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70580" y="262331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70580" y="28737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이름을 입력</a:t>
            </a:r>
          </a:p>
        </p:txBody>
      </p:sp>
      <p:sp>
        <p:nvSpPr>
          <p:cNvPr id="97" name="타원 96"/>
          <p:cNvSpPr/>
          <p:nvPr/>
        </p:nvSpPr>
        <p:spPr>
          <a:xfrm>
            <a:off x="9194104" y="324776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82104" y="3245404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82104" y="349582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휴대폰 번호를 입력</a:t>
            </a:r>
          </a:p>
        </p:txBody>
      </p:sp>
      <p:sp>
        <p:nvSpPr>
          <p:cNvPr id="100" name="타원 99"/>
          <p:cNvSpPr/>
          <p:nvPr/>
        </p:nvSpPr>
        <p:spPr>
          <a:xfrm>
            <a:off x="9194104" y="388603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6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91069" y="3847818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91069" y="40982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차번호</a:t>
            </a:r>
            <a:r>
              <a:rPr lang="ko-KR" altLang="en-US" sz="1200" dirty="0">
                <a:latin typeface="+mn-ea"/>
              </a:rPr>
              <a:t> 입력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3673413-0C36-47F1-BB6B-39541F6F4B13}"/>
              </a:ext>
            </a:extLst>
          </p:cNvPr>
          <p:cNvSpPr txBox="1"/>
          <p:nvPr/>
        </p:nvSpPr>
        <p:spPr>
          <a:xfrm>
            <a:off x="1981926" y="2515824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 차 번호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78E197-FC9C-47E3-A414-B9DBE815C575}"/>
              </a:ext>
            </a:extLst>
          </p:cNvPr>
          <p:cNvSpPr txBox="1"/>
          <p:nvPr/>
        </p:nvSpPr>
        <p:spPr>
          <a:xfrm>
            <a:off x="3112945" y="2540424"/>
            <a:ext cx="343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가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1111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054F665-78C6-4DE3-BF70-565E2EC32DAC}"/>
              </a:ext>
            </a:extLst>
          </p:cNvPr>
          <p:cNvSpPr txBox="1"/>
          <p:nvPr/>
        </p:nvSpPr>
        <p:spPr>
          <a:xfrm>
            <a:off x="9612969" y="4962343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9F0BF6E-0CDB-4E6F-9A2B-1C9FE05F6D90}"/>
              </a:ext>
            </a:extLst>
          </p:cNvPr>
          <p:cNvSpPr txBox="1"/>
          <p:nvPr/>
        </p:nvSpPr>
        <p:spPr>
          <a:xfrm>
            <a:off x="9639865" y="5212765"/>
            <a:ext cx="133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유효기간 입력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B2EA-A583-4B3F-B5D0-103AEA384BA5}"/>
              </a:ext>
            </a:extLst>
          </p:cNvPr>
          <p:cNvSpPr/>
          <p:nvPr/>
        </p:nvSpPr>
        <p:spPr>
          <a:xfrm>
            <a:off x="9298800" y="551646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9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F4905C-C91A-4776-A048-3B0C66F4AC29}"/>
              </a:ext>
            </a:extLst>
          </p:cNvPr>
          <p:cNvSpPr txBox="1"/>
          <p:nvPr/>
        </p:nvSpPr>
        <p:spPr>
          <a:xfrm>
            <a:off x="985571" y="3560663"/>
            <a:ext cx="14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</a:t>
            </a:r>
            <a:r>
              <a:rPr lang="ko-KR" altLang="en-US" dirty="0"/>
              <a:t>단상 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핀</a:t>
            </a:r>
            <a:r>
              <a:rPr lang="en-US" altLang="ko-KR" dirty="0"/>
              <a:t>(</a:t>
            </a:r>
            <a:r>
              <a:rPr lang="ko-KR" altLang="en-US" dirty="0" err="1"/>
              <a:t>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D957A23-8B4B-43B5-B8B6-C7736C5BC2D8}"/>
              </a:ext>
            </a:extLst>
          </p:cNvPr>
          <p:cNvSpPr/>
          <p:nvPr/>
        </p:nvSpPr>
        <p:spPr>
          <a:xfrm>
            <a:off x="833713" y="3635408"/>
            <a:ext cx="144542" cy="142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0DB12-E231-4264-8A2F-D99A9577B3A0}"/>
              </a:ext>
            </a:extLst>
          </p:cNvPr>
          <p:cNvSpPr txBox="1"/>
          <p:nvPr/>
        </p:nvSpPr>
        <p:spPr>
          <a:xfrm>
            <a:off x="2982436" y="3606242"/>
            <a:ext cx="14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AC3</a:t>
            </a:r>
            <a:r>
              <a:rPr lang="ko-KR" altLang="en-US" dirty="0"/>
              <a:t>상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핀</a:t>
            </a:r>
            <a:r>
              <a:rPr lang="en-US" altLang="ko-KR" dirty="0"/>
              <a:t>(</a:t>
            </a:r>
            <a:r>
              <a:rPr lang="ko-KR" altLang="en-US" dirty="0"/>
              <a:t>급</a:t>
            </a:r>
            <a:r>
              <a:rPr lang="en-US" altLang="ko-KR" dirty="0"/>
              <a:t>/</a:t>
            </a:r>
            <a:r>
              <a:rPr lang="ko-KR" altLang="en-US" dirty="0" err="1"/>
              <a:t>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EA26F63-D690-4366-84C6-E49773A02C46}"/>
              </a:ext>
            </a:extLst>
          </p:cNvPr>
          <p:cNvSpPr/>
          <p:nvPr/>
        </p:nvSpPr>
        <p:spPr>
          <a:xfrm>
            <a:off x="2830578" y="3680987"/>
            <a:ext cx="144542" cy="142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6F20887-D4C6-40D7-95A1-725B602166B6}"/>
              </a:ext>
            </a:extLst>
          </p:cNvPr>
          <p:cNvSpPr txBox="1"/>
          <p:nvPr/>
        </p:nvSpPr>
        <p:spPr>
          <a:xfrm>
            <a:off x="5085466" y="3700233"/>
            <a:ext cx="14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</a:t>
            </a:r>
            <a:r>
              <a:rPr lang="ko-KR" altLang="en-US" dirty="0" err="1"/>
              <a:t>차데모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핀</a:t>
            </a:r>
            <a:r>
              <a:rPr lang="en-US" altLang="ko-KR" dirty="0"/>
              <a:t>(</a:t>
            </a:r>
            <a:r>
              <a:rPr lang="ko-KR" altLang="en-US" dirty="0"/>
              <a:t>급속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2D2C21B-4C45-4FCC-B02A-4A22C7CEB17F}"/>
              </a:ext>
            </a:extLst>
          </p:cNvPr>
          <p:cNvSpPr/>
          <p:nvPr/>
        </p:nvSpPr>
        <p:spPr>
          <a:xfrm>
            <a:off x="4933608" y="3774978"/>
            <a:ext cx="144542" cy="142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61991A4-BA7B-4ACA-82E2-70F0692699BD}"/>
              </a:ext>
            </a:extLst>
          </p:cNvPr>
          <p:cNvSpPr txBox="1"/>
          <p:nvPr/>
        </p:nvSpPr>
        <p:spPr>
          <a:xfrm>
            <a:off x="7180408" y="3747626"/>
            <a:ext cx="122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</a:t>
            </a:r>
            <a:r>
              <a:rPr lang="ko-KR" altLang="en-US" dirty="0"/>
              <a:t>콤보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핀</a:t>
            </a:r>
            <a:r>
              <a:rPr lang="en-US" altLang="ko-KR" dirty="0"/>
              <a:t>(</a:t>
            </a:r>
            <a:r>
              <a:rPr lang="ko-KR" altLang="en-US" dirty="0"/>
              <a:t>급속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91EA6A8-E6BC-4B6E-8AAC-7BB18E529B2E}"/>
              </a:ext>
            </a:extLst>
          </p:cNvPr>
          <p:cNvSpPr/>
          <p:nvPr/>
        </p:nvSpPr>
        <p:spPr>
          <a:xfrm>
            <a:off x="7028550" y="3822371"/>
            <a:ext cx="144542" cy="142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7D3D1A54-48AF-480F-8D15-5F18588A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31" y="4496009"/>
            <a:ext cx="1771897" cy="1124107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D88DF780-1005-4013-BBD2-B4DC775A0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589" y="4456535"/>
            <a:ext cx="1752845" cy="1209844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14F51ED7-E4B2-4E4A-8897-9D192BBF9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90" y="4513725"/>
            <a:ext cx="1714739" cy="121937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BD4B5768-010F-435F-A114-6A2A5A064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834" y="4579920"/>
            <a:ext cx="1724266" cy="1209844"/>
          </a:xfrm>
          <a:prstGeom prst="rect">
            <a:avLst/>
          </a:prstGeom>
        </p:spPr>
      </p:pic>
      <p:sp>
        <p:nvSpPr>
          <p:cNvPr id="136" name="Rectangle"/>
          <p:cNvSpPr/>
          <p:nvPr/>
        </p:nvSpPr>
        <p:spPr>
          <a:xfrm>
            <a:off x="3135280" y="2937228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3673413-0C36-47F1-BB6B-39541F6F4B13}"/>
              </a:ext>
            </a:extLst>
          </p:cNvPr>
          <p:cNvSpPr txBox="1"/>
          <p:nvPr/>
        </p:nvSpPr>
        <p:spPr>
          <a:xfrm>
            <a:off x="1897950" y="2908963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 차량 종류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1B78B3-A32B-46E0-80C3-613FE38375B9}"/>
              </a:ext>
            </a:extLst>
          </p:cNvPr>
          <p:cNvSpPr txBox="1"/>
          <p:nvPr/>
        </p:nvSpPr>
        <p:spPr>
          <a:xfrm>
            <a:off x="3367791" y="1725535"/>
            <a:ext cx="251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</a:t>
            </a:r>
            <a:r>
              <a:rPr lang="ko-KR" altLang="en-US" sz="2000" b="1" dirty="0"/>
              <a:t>새로운 차량 등록</a:t>
            </a:r>
          </a:p>
        </p:txBody>
      </p:sp>
      <p:sp>
        <p:nvSpPr>
          <p:cNvPr id="64" name="Rectangle"/>
          <p:cNvSpPr/>
          <p:nvPr/>
        </p:nvSpPr>
        <p:spPr>
          <a:xfrm>
            <a:off x="2839376" y="6035970"/>
            <a:ext cx="3345524" cy="64474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1B78B3-A32B-46E0-80C3-613FE38375B9}"/>
              </a:ext>
            </a:extLst>
          </p:cNvPr>
          <p:cNvSpPr txBox="1"/>
          <p:nvPr/>
        </p:nvSpPr>
        <p:spPr>
          <a:xfrm>
            <a:off x="4132077" y="6158289"/>
            <a:ext cx="76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등록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1638D4D-6BDA-4689-8B80-0F60170D6F15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6A7B0AC-4154-4A04-98C9-6FE71634DBFA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CB158A6-9D34-460F-80E6-8EE7D0337B88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5259AAF-DDD8-498A-BBAC-A409E73768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816DBC1-6283-473A-839C-0504914D5396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7A3C64-3229-41C8-B0A7-402C500EA33B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F2C150C-8716-442D-840F-30BB11B7892B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28030CF-DF9C-4F27-9D83-99393C5445A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7161803-244F-4717-AF57-9F9FF10D1492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7887583-AC60-412E-8E80-B47C377D873D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26FA897-5B10-4AD0-9C40-3BFAB92DD3ED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ABA32165-3C8C-430C-B3A7-703DB60C19B7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843CD00-F02C-4155-93A8-BE211E7BD214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625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002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435100"/>
            <a:ext cx="8424297" cy="542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535826"/>
            <a:ext cx="1027509" cy="533709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5701" y="1894292"/>
            <a:ext cx="1463778" cy="57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즐겨찾기</a:t>
            </a:r>
            <a:endParaRPr lang="ko-KR" altLang="en-US" sz="20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2480" y="1599118"/>
            <a:ext cx="248472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a typeface="맑은 고딕" panose="020B0503020000020004" pitchFamily="50" charset="-127"/>
              </a:rPr>
              <a:t>SCS SERVICE</a:t>
            </a:r>
            <a:endParaRPr lang="ko-KR" altLang="en-US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40000" y="1599118"/>
            <a:ext cx="410210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매번 충전소 찾느라 지치셨죠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당신의 </a:t>
            </a:r>
            <a:r>
              <a:rPr lang="ko-KR" altLang="en-US" sz="1400" b="1" dirty="0">
                <a:solidFill>
                  <a:schemeClr val="accent2"/>
                </a:solidFill>
              </a:rPr>
              <a:t>시간</a:t>
            </a:r>
            <a:r>
              <a:rPr lang="ko-KR" altLang="en-US" sz="1400" b="1" dirty="0">
                <a:solidFill>
                  <a:schemeClr val="tx1"/>
                </a:solidFill>
              </a:rPr>
              <a:t>을 아껴 드립니다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AF8010-7810-4977-8391-FD3A8E502F37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89631CE-C65A-4F60-A8DF-65F1E2E2B354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D95F07-6479-49B9-ABB5-1D96B8FAD2D0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089C30B-8C91-4309-BB60-E3398A8213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D8155B-255E-4AF5-BF43-9D14E6EC550D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65166E-900C-4743-ADBB-DEF748FB2918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9C48FC-8518-4B8A-8E4C-A46674E6FCA6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A284DE5-DBB0-4840-84FC-57FB544F3EC7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912E88-0202-4C5C-AE42-FCD1D8199900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2B0AF6E-CF42-4086-98CB-575F3BF5ED87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34E0487-8F62-46AC-9CB6-0161E9B33ED3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3FA191B-3BD6-4458-B067-AB8B93255562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46BF42C-97DD-436F-A5D6-E201D6A13A73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082948-5ECF-485D-8BCF-C80CB65831FE}"/>
              </a:ext>
            </a:extLst>
          </p:cNvPr>
          <p:cNvGrpSpPr/>
          <p:nvPr/>
        </p:nvGrpSpPr>
        <p:grpSpPr>
          <a:xfrm>
            <a:off x="512480" y="2331557"/>
            <a:ext cx="7419345" cy="2819294"/>
            <a:chOff x="512480" y="2331557"/>
            <a:chExt cx="7419345" cy="281929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9A5B3CC-6FB1-42BD-9731-93662C3BAF81}"/>
                </a:ext>
              </a:extLst>
            </p:cNvPr>
            <p:cNvSpPr/>
            <p:nvPr/>
          </p:nvSpPr>
          <p:spPr>
            <a:xfrm>
              <a:off x="512480" y="2857950"/>
              <a:ext cx="3179274" cy="229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347D6-4BC8-48C6-9742-5EC78B2C0762}"/>
                </a:ext>
              </a:extLst>
            </p:cNvPr>
            <p:cNvSpPr/>
            <p:nvPr/>
          </p:nvSpPr>
          <p:spPr>
            <a:xfrm>
              <a:off x="899081" y="2331557"/>
              <a:ext cx="5483205" cy="46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XX 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충전소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대구광역시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선원남로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99 XXXX)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0607EAC-56CA-4BCB-83C3-B287832D622F}"/>
                </a:ext>
              </a:extLst>
            </p:cNvPr>
            <p:cNvSpPr/>
            <p:nvPr/>
          </p:nvSpPr>
          <p:spPr>
            <a:xfrm>
              <a:off x="1370228" y="3665474"/>
              <a:ext cx="1463778" cy="5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VIDEO</a:t>
              </a:r>
              <a:endParaRPr lang="ko-KR" altLang="en-US" sz="20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CDD3165-BA1B-4156-BAA6-1B2508B91FF4}"/>
                </a:ext>
              </a:extLst>
            </p:cNvPr>
            <p:cNvSpPr/>
            <p:nvPr/>
          </p:nvSpPr>
          <p:spPr>
            <a:xfrm>
              <a:off x="4230697" y="2687612"/>
              <a:ext cx="3701128" cy="2199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30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 요금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: XX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추가 요금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(10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 : XX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운영시간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평일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공휴일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일요일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B4F5302-3277-4595-BE24-EA2B717B8D50}"/>
              </a:ext>
            </a:extLst>
          </p:cNvPr>
          <p:cNvGrpSpPr/>
          <p:nvPr/>
        </p:nvGrpSpPr>
        <p:grpSpPr>
          <a:xfrm>
            <a:off x="547636" y="5343699"/>
            <a:ext cx="7419346" cy="2819294"/>
            <a:chOff x="512480" y="2331557"/>
            <a:chExt cx="7419346" cy="281929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BA9AAC8-5499-44A6-AE87-19361BAB7D41}"/>
                </a:ext>
              </a:extLst>
            </p:cNvPr>
            <p:cNvSpPr/>
            <p:nvPr/>
          </p:nvSpPr>
          <p:spPr>
            <a:xfrm>
              <a:off x="512480" y="2857950"/>
              <a:ext cx="3179274" cy="229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A28E8DD-4F32-4F2B-9433-F7D6AB1B7BFE}"/>
                </a:ext>
              </a:extLst>
            </p:cNvPr>
            <p:cNvSpPr/>
            <p:nvPr/>
          </p:nvSpPr>
          <p:spPr>
            <a:xfrm>
              <a:off x="899081" y="2331557"/>
              <a:ext cx="5483205" cy="46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YY 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충전소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대구광역시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선원남로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99 YYYY)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B091277-C80D-4AB6-BFF8-CF122BE7467D}"/>
                </a:ext>
              </a:extLst>
            </p:cNvPr>
            <p:cNvSpPr/>
            <p:nvPr/>
          </p:nvSpPr>
          <p:spPr>
            <a:xfrm>
              <a:off x="1370228" y="3665474"/>
              <a:ext cx="1463778" cy="5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VIDEO</a:t>
              </a:r>
              <a:endParaRPr lang="ko-KR" altLang="en-US" sz="20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C9F895A-C8CA-4142-8C79-4129C6AE0A7B}"/>
                </a:ext>
              </a:extLst>
            </p:cNvPr>
            <p:cNvSpPr/>
            <p:nvPr/>
          </p:nvSpPr>
          <p:spPr>
            <a:xfrm>
              <a:off x="4230698" y="2757146"/>
              <a:ext cx="3701128" cy="2393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30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 요금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: YY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추가 요금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(10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 : YY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운영시간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평일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YY:YY ~ YY:YY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공휴일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일요일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2FA3EF-05E5-41DC-9462-82692BB727FA}"/>
              </a:ext>
            </a:extLst>
          </p:cNvPr>
          <p:cNvSpPr/>
          <p:nvPr/>
        </p:nvSpPr>
        <p:spPr>
          <a:xfrm>
            <a:off x="4273570" y="4680951"/>
            <a:ext cx="1536701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충전소 예약</a:t>
            </a:r>
          </a:p>
        </p:txBody>
      </p:sp>
    </p:spTree>
    <p:extLst>
      <p:ext uri="{BB962C8B-B14F-4D97-AF65-F5344CB8AC3E}">
        <p14:creationId xmlns:p14="http://schemas.microsoft.com/office/powerpoint/2010/main" val="226995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002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435100"/>
            <a:ext cx="8424297" cy="542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535826"/>
            <a:ext cx="1027509" cy="533709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5701" y="1894292"/>
            <a:ext cx="1463778" cy="57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즐겨찾기</a:t>
            </a:r>
            <a:endParaRPr lang="ko-KR" altLang="en-US" sz="20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2480" y="1599118"/>
            <a:ext cx="248472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a typeface="맑은 고딕" panose="020B0503020000020004" pitchFamily="50" charset="-127"/>
              </a:rPr>
              <a:t>SCS SERVICE</a:t>
            </a:r>
            <a:endParaRPr lang="ko-KR" altLang="en-US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40000" y="1599118"/>
            <a:ext cx="410210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매번 충전소 찾느라 지치셨죠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당신의 </a:t>
            </a:r>
            <a:r>
              <a:rPr lang="ko-KR" altLang="en-US" sz="1400" b="1" dirty="0">
                <a:solidFill>
                  <a:schemeClr val="accent2"/>
                </a:solidFill>
              </a:rPr>
              <a:t>시간</a:t>
            </a:r>
            <a:r>
              <a:rPr lang="ko-KR" altLang="en-US" sz="1400" b="1" dirty="0">
                <a:solidFill>
                  <a:schemeClr val="tx1"/>
                </a:solidFill>
              </a:rPr>
              <a:t>을 아껴 드립니다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AF8010-7810-4977-8391-FD3A8E502F37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89631CE-C65A-4F60-A8DF-65F1E2E2B354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D95F07-6479-49B9-ABB5-1D96B8FAD2D0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089C30B-8C91-4309-BB60-E3398A8213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D8155B-255E-4AF5-BF43-9D14E6EC550D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65166E-900C-4743-ADBB-DEF748FB2918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9C48FC-8518-4B8A-8E4C-A46674E6FCA6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A284DE5-DBB0-4840-84FC-57FB544F3EC7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912E88-0202-4C5C-AE42-FCD1D8199900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2B0AF6E-CF42-4086-98CB-575F3BF5ED87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34E0487-8F62-46AC-9CB6-0161E9B33ED3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3FA191B-3BD6-4458-B067-AB8B93255562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46BF42C-97DD-436F-A5D6-E201D6A13A73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082948-5ECF-485D-8BCF-C80CB65831FE}"/>
              </a:ext>
            </a:extLst>
          </p:cNvPr>
          <p:cNvGrpSpPr/>
          <p:nvPr/>
        </p:nvGrpSpPr>
        <p:grpSpPr>
          <a:xfrm>
            <a:off x="512480" y="2331557"/>
            <a:ext cx="7419345" cy="2819294"/>
            <a:chOff x="512480" y="2331557"/>
            <a:chExt cx="7419345" cy="281929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9A5B3CC-6FB1-42BD-9731-93662C3BAF81}"/>
                </a:ext>
              </a:extLst>
            </p:cNvPr>
            <p:cNvSpPr/>
            <p:nvPr/>
          </p:nvSpPr>
          <p:spPr>
            <a:xfrm>
              <a:off x="512480" y="2857950"/>
              <a:ext cx="3179274" cy="229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347D6-4BC8-48C6-9742-5EC78B2C0762}"/>
                </a:ext>
              </a:extLst>
            </p:cNvPr>
            <p:cNvSpPr/>
            <p:nvPr/>
          </p:nvSpPr>
          <p:spPr>
            <a:xfrm>
              <a:off x="899081" y="2331557"/>
              <a:ext cx="5483205" cy="46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XX 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충전소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대구광역시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선원남로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99 XXXX)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0607EAC-56CA-4BCB-83C3-B287832D622F}"/>
                </a:ext>
              </a:extLst>
            </p:cNvPr>
            <p:cNvSpPr/>
            <p:nvPr/>
          </p:nvSpPr>
          <p:spPr>
            <a:xfrm>
              <a:off x="1370228" y="3665474"/>
              <a:ext cx="1463778" cy="5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VIDEO</a:t>
              </a:r>
              <a:endParaRPr lang="ko-KR" altLang="en-US" sz="20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CDD3165-BA1B-4156-BAA6-1B2508B91FF4}"/>
                </a:ext>
              </a:extLst>
            </p:cNvPr>
            <p:cNvSpPr/>
            <p:nvPr/>
          </p:nvSpPr>
          <p:spPr>
            <a:xfrm>
              <a:off x="4230697" y="2687612"/>
              <a:ext cx="3701128" cy="2199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30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 요금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: XX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추가 요금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(10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 : XX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운영시간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평일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공휴일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일요일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B4F5302-3277-4595-BE24-EA2B717B8D50}"/>
              </a:ext>
            </a:extLst>
          </p:cNvPr>
          <p:cNvGrpSpPr/>
          <p:nvPr/>
        </p:nvGrpSpPr>
        <p:grpSpPr>
          <a:xfrm>
            <a:off x="547636" y="5343699"/>
            <a:ext cx="7419346" cy="2819294"/>
            <a:chOff x="512480" y="2331557"/>
            <a:chExt cx="7419346" cy="281929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BA9AAC8-5499-44A6-AE87-19361BAB7D41}"/>
                </a:ext>
              </a:extLst>
            </p:cNvPr>
            <p:cNvSpPr/>
            <p:nvPr/>
          </p:nvSpPr>
          <p:spPr>
            <a:xfrm>
              <a:off x="512480" y="2857950"/>
              <a:ext cx="3179274" cy="229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A28E8DD-4F32-4F2B-9433-F7D6AB1B7BFE}"/>
                </a:ext>
              </a:extLst>
            </p:cNvPr>
            <p:cNvSpPr/>
            <p:nvPr/>
          </p:nvSpPr>
          <p:spPr>
            <a:xfrm>
              <a:off x="899081" y="2331557"/>
              <a:ext cx="5483205" cy="46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YY 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충전소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대구광역시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선원남로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99 YYYY)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B091277-C80D-4AB6-BFF8-CF122BE7467D}"/>
                </a:ext>
              </a:extLst>
            </p:cNvPr>
            <p:cNvSpPr/>
            <p:nvPr/>
          </p:nvSpPr>
          <p:spPr>
            <a:xfrm>
              <a:off x="1370228" y="3665474"/>
              <a:ext cx="1463778" cy="5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VIDEO</a:t>
              </a:r>
              <a:endParaRPr lang="ko-KR" altLang="en-US" sz="20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C9F895A-C8CA-4142-8C79-4129C6AE0A7B}"/>
                </a:ext>
              </a:extLst>
            </p:cNvPr>
            <p:cNvSpPr/>
            <p:nvPr/>
          </p:nvSpPr>
          <p:spPr>
            <a:xfrm>
              <a:off x="4230698" y="2757146"/>
              <a:ext cx="3701128" cy="2393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30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 요금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: YY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추가 요금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(10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 : YY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운영시간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평일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YY:YY ~ YY:YY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공휴일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일요일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2FA3EF-05E5-41DC-9462-82692BB727FA}"/>
              </a:ext>
            </a:extLst>
          </p:cNvPr>
          <p:cNvSpPr/>
          <p:nvPr/>
        </p:nvSpPr>
        <p:spPr>
          <a:xfrm>
            <a:off x="4273570" y="4680951"/>
            <a:ext cx="1536701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충전소 예약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656862-CDEF-44A7-8581-9E31EB12BDDB}"/>
              </a:ext>
            </a:extLst>
          </p:cNvPr>
          <p:cNvSpPr/>
          <p:nvPr/>
        </p:nvSpPr>
        <p:spPr>
          <a:xfrm>
            <a:off x="1495985" y="1222728"/>
            <a:ext cx="1041400" cy="960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충전소 등록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충전소 찾기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충전 내역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8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+mj-ea"/>
                <a:ea typeface="+mj-ea"/>
              </a:rPr>
              <a:t>로그인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j-ea"/>
                <a:ea typeface="+mj-ea"/>
              </a:rPr>
              <a:t>Button</a:t>
            </a:r>
            <a:endParaRPr lang="ko-KR" altLang="en-US" sz="1400" b="1" spc="300" dirty="0">
              <a:latin typeface="+mj-ea"/>
              <a:ea typeface="+mj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468228" y="1313037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클릭 시 </a:t>
            </a:r>
            <a:r>
              <a:rPr lang="ko-KR" altLang="en-US" sz="1200" dirty="0">
                <a:solidFill>
                  <a:srgbClr val="0070C0"/>
                </a:solidFill>
                <a:latin typeface="+mj-ea"/>
                <a:ea typeface="+mj-ea"/>
              </a:rPr>
              <a:t>회원가입 </a:t>
            </a:r>
            <a:r>
              <a:rPr lang="ko-KR" altLang="en-US" sz="1200" dirty="0">
                <a:latin typeface="+mj-ea"/>
                <a:ea typeface="+mj-ea"/>
              </a:rPr>
              <a:t>이동</a:t>
            </a:r>
          </a:p>
        </p:txBody>
      </p:sp>
      <p:sp>
        <p:nvSpPr>
          <p:cNvPr id="145" name="타원 144"/>
          <p:cNvSpPr/>
          <p:nvPr/>
        </p:nvSpPr>
        <p:spPr>
          <a:xfrm>
            <a:off x="9180228" y="17547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468228" y="1752423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j-ea"/>
                <a:ea typeface="+mj-ea"/>
              </a:rPr>
              <a:t>Button</a:t>
            </a:r>
            <a:endParaRPr lang="ko-KR" altLang="en-US" sz="1400" b="1" spc="300" dirty="0">
              <a:latin typeface="+mj-ea"/>
              <a:ea typeface="+mj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468229" y="2002845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클릭 시 </a:t>
            </a:r>
            <a:r>
              <a:rPr lang="ko-KR" altLang="en-US" sz="1200" dirty="0" err="1">
                <a:solidFill>
                  <a:schemeClr val="accent5"/>
                </a:solidFill>
                <a:latin typeface="+mj-ea"/>
                <a:ea typeface="+mj-ea"/>
              </a:rPr>
              <a:t>구글로그인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이동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570" y="4768486"/>
            <a:ext cx="316802" cy="332131"/>
          </a:xfrm>
          <a:prstGeom prst="rect">
            <a:avLst/>
          </a:prstGeom>
        </p:spPr>
      </p:pic>
      <p:grpSp>
        <p:nvGrpSpPr>
          <p:cNvPr id="110" name="그룹 109"/>
          <p:cNvGrpSpPr/>
          <p:nvPr/>
        </p:nvGrpSpPr>
        <p:grpSpPr>
          <a:xfrm>
            <a:off x="2377948" y="2603492"/>
            <a:ext cx="3010956" cy="511813"/>
            <a:chOff x="4502973" y="2499744"/>
            <a:chExt cx="3010956" cy="511813"/>
          </a:xfrm>
        </p:grpSpPr>
        <p:sp>
          <p:nvSpPr>
            <p:cNvPr id="111" name="Rectangle"/>
            <p:cNvSpPr/>
            <p:nvPr/>
          </p:nvSpPr>
          <p:spPr>
            <a:xfrm>
              <a:off x="4502973" y="2499744"/>
              <a:ext cx="3010956" cy="51181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12358" y="2586373"/>
              <a:ext cx="1877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아이디 입력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377948" y="3254452"/>
            <a:ext cx="3010956" cy="511813"/>
            <a:chOff x="4502973" y="2499744"/>
            <a:chExt cx="3010956" cy="511813"/>
          </a:xfrm>
        </p:grpSpPr>
        <p:sp>
          <p:nvSpPr>
            <p:cNvPr id="114" name="Rectangle"/>
            <p:cNvSpPr/>
            <p:nvPr/>
          </p:nvSpPr>
          <p:spPr>
            <a:xfrm>
              <a:off x="4502973" y="2499744"/>
              <a:ext cx="3010956" cy="51181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612358" y="2586373"/>
              <a:ext cx="1877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비밀번호 입력</a:t>
              </a: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655708" y="2603491"/>
            <a:ext cx="1353324" cy="1162773"/>
            <a:chOff x="7001688" y="2539500"/>
            <a:chExt cx="1353324" cy="1162773"/>
          </a:xfrm>
        </p:grpSpPr>
        <p:sp>
          <p:nvSpPr>
            <p:cNvPr id="117" name="Rectangle"/>
            <p:cNvSpPr/>
            <p:nvPr/>
          </p:nvSpPr>
          <p:spPr>
            <a:xfrm>
              <a:off x="7001688" y="2539500"/>
              <a:ext cx="1353324" cy="116277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271950" y="29667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로그인</a:t>
              </a:r>
            </a:p>
          </p:txBody>
        </p:sp>
      </p:grpSp>
      <p:grpSp>
        <p:nvGrpSpPr>
          <p:cNvPr id="1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377948" y="4326837"/>
            <a:ext cx="856370" cy="212366"/>
            <a:chOff x="554563" y="2592239"/>
            <a:chExt cx="856370" cy="212366"/>
          </a:xfrm>
        </p:grpSpPr>
        <p:sp>
          <p:nvSpPr>
            <p:cNvPr id="120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686119" y="2592239"/>
              <a:ext cx="72481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자동로그인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4730930" y="4316898"/>
            <a:ext cx="1093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 찾기</a:t>
            </a:r>
          </a:p>
        </p:txBody>
      </p:sp>
      <p:cxnSp>
        <p:nvCxnSpPr>
          <p:cNvPr id="123" name="Line"/>
          <p:cNvCxnSpPr>
            <a:cxnSpLocks/>
          </p:cNvCxnSpPr>
          <p:nvPr/>
        </p:nvCxnSpPr>
        <p:spPr bwMode="auto">
          <a:xfrm>
            <a:off x="5534406" y="4351910"/>
            <a:ext cx="0" cy="15682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34406" y="4316898"/>
            <a:ext cx="1093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찾기</a:t>
            </a:r>
          </a:p>
        </p:txBody>
      </p:sp>
      <p:sp>
        <p:nvSpPr>
          <p:cNvPr id="125" name="Rectangle"/>
          <p:cNvSpPr/>
          <p:nvPr/>
        </p:nvSpPr>
        <p:spPr>
          <a:xfrm>
            <a:off x="2871873" y="4699397"/>
            <a:ext cx="3705098" cy="40315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"/>
          <p:cNvSpPr/>
          <p:nvPr/>
        </p:nvSpPr>
        <p:spPr>
          <a:xfrm>
            <a:off x="2871875" y="5209876"/>
            <a:ext cx="3706471" cy="40315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618707" y="4784207"/>
            <a:ext cx="261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구글계정으로 로그인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618708" y="5294952"/>
            <a:ext cx="315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네이버계정으로 로그인</a:t>
            </a:r>
          </a:p>
        </p:txBody>
      </p:sp>
      <p:sp>
        <p:nvSpPr>
          <p:cNvPr id="136" name="Rectangle"/>
          <p:cNvSpPr/>
          <p:nvPr/>
        </p:nvSpPr>
        <p:spPr>
          <a:xfrm>
            <a:off x="2871873" y="5727959"/>
            <a:ext cx="3706473" cy="40315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618706" y="5813035"/>
            <a:ext cx="315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카카오계정으로 로그인</a:t>
            </a: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52" y="5246192"/>
            <a:ext cx="337118" cy="337118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70" y="5775984"/>
            <a:ext cx="344606" cy="324126"/>
          </a:xfrm>
          <a:prstGeom prst="rect">
            <a:avLst/>
          </a:prstGeom>
        </p:spPr>
      </p:pic>
      <p:sp>
        <p:nvSpPr>
          <p:cNvPr id="142" name="직사각형 141"/>
          <p:cNvSpPr/>
          <p:nvPr/>
        </p:nvSpPr>
        <p:spPr>
          <a:xfrm>
            <a:off x="2377948" y="760330"/>
            <a:ext cx="4631084" cy="12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/>
          <p:nvPr/>
        </p:nvCxnSpPr>
        <p:spPr>
          <a:xfrm>
            <a:off x="2377948" y="760330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2377948" y="760330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Line"/>
          <p:cNvCxnSpPr>
            <a:cxnSpLocks/>
          </p:cNvCxnSpPr>
          <p:nvPr/>
        </p:nvCxnSpPr>
        <p:spPr bwMode="auto">
          <a:xfrm>
            <a:off x="6416158" y="4351910"/>
            <a:ext cx="0" cy="15682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411078" y="4318317"/>
            <a:ext cx="1093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가입</a:t>
            </a:r>
          </a:p>
        </p:txBody>
      </p:sp>
      <p:sp>
        <p:nvSpPr>
          <p:cNvPr id="160" name="타원 159"/>
          <p:cNvSpPr/>
          <p:nvPr/>
        </p:nvSpPr>
        <p:spPr>
          <a:xfrm>
            <a:off x="9180228" y="24253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468228" y="242296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j-ea"/>
                <a:ea typeface="+mj-ea"/>
              </a:rPr>
              <a:t>Button</a:t>
            </a:r>
            <a:endParaRPr lang="ko-KR" altLang="en-US" sz="1400" b="1" spc="300" dirty="0">
              <a:latin typeface="+mj-ea"/>
              <a:ea typeface="+mj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468229" y="2662387"/>
            <a:ext cx="2225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클릭 시 </a:t>
            </a:r>
            <a:r>
              <a:rPr lang="ko-KR" altLang="en-US" sz="1200" dirty="0">
                <a:solidFill>
                  <a:schemeClr val="accent5"/>
                </a:solidFill>
                <a:latin typeface="+mj-ea"/>
                <a:ea typeface="+mj-ea"/>
              </a:rPr>
              <a:t>네이버로그인</a:t>
            </a:r>
            <a:r>
              <a:rPr lang="ko-KR" altLang="en-US" sz="1200" dirty="0">
                <a:latin typeface="+mj-ea"/>
                <a:ea typeface="+mj-ea"/>
              </a:rPr>
              <a:t>이동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9180228" y="305818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468228" y="3055826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j-ea"/>
                <a:ea typeface="+mj-ea"/>
              </a:rPr>
              <a:t>Button</a:t>
            </a:r>
            <a:endParaRPr lang="ko-KR" altLang="en-US" sz="1400" b="1" spc="300" dirty="0">
              <a:latin typeface="+mj-ea"/>
              <a:ea typeface="+mj-ea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9468229" y="3295248"/>
            <a:ext cx="2225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클릭 시 </a:t>
            </a:r>
            <a:r>
              <a:rPr lang="ko-KR" altLang="en-US" sz="1200" dirty="0">
                <a:solidFill>
                  <a:schemeClr val="accent5"/>
                </a:solidFill>
                <a:latin typeface="+mj-ea"/>
                <a:ea typeface="+mj-ea"/>
              </a:rPr>
              <a:t>카카오로그인</a:t>
            </a:r>
            <a:r>
              <a:rPr lang="en-US" altLang="ko-KR" sz="1200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이동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9180227" y="36853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9468227" y="3682970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j-ea"/>
                <a:ea typeface="+mj-ea"/>
              </a:rPr>
              <a:t>Button</a:t>
            </a:r>
            <a:endParaRPr lang="ko-KR" altLang="en-US" sz="1400" b="1" spc="300" dirty="0">
              <a:latin typeface="+mj-ea"/>
              <a:ea typeface="+mj-ea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468228" y="3922392"/>
            <a:ext cx="2734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클릭 시 </a:t>
            </a:r>
            <a:r>
              <a:rPr lang="ko-KR" altLang="en-US" sz="1200" dirty="0">
                <a:solidFill>
                  <a:schemeClr val="accent5"/>
                </a:solidFill>
                <a:latin typeface="+mj-ea"/>
                <a:ea typeface="+mj-ea"/>
              </a:rPr>
              <a:t>아이디</a:t>
            </a:r>
            <a:r>
              <a:rPr lang="en-US" altLang="ko-KR" sz="1200" dirty="0">
                <a:solidFill>
                  <a:schemeClr val="accent5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accent5"/>
                </a:solidFill>
                <a:latin typeface="+mj-ea"/>
                <a:ea typeface="+mj-ea"/>
              </a:rPr>
              <a:t>비밀번호 찾기 </a:t>
            </a:r>
            <a:r>
              <a:rPr lang="ko-KR" altLang="en-US" sz="1200" dirty="0">
                <a:latin typeface="+mj-ea"/>
                <a:ea typeface="+mj-ea"/>
              </a:rPr>
              <a:t>이동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6576971" y="406168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2497204" y="47661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2497204" y="52674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2494862" y="577372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5390405" y="40929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77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002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435100"/>
            <a:ext cx="8424297" cy="542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535826"/>
            <a:ext cx="1027509" cy="533709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5701" y="1894292"/>
            <a:ext cx="1463778" cy="57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즐겨찾기</a:t>
            </a:r>
            <a:endParaRPr lang="ko-KR" altLang="en-US" sz="20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2480" y="1599118"/>
            <a:ext cx="248472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a typeface="맑은 고딕" panose="020B0503020000020004" pitchFamily="50" charset="-127"/>
              </a:rPr>
              <a:t>SCS SERVICE</a:t>
            </a:r>
            <a:endParaRPr lang="ko-KR" altLang="en-US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40000" y="1599118"/>
            <a:ext cx="410210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매번 충전소 찾느라 지치셨죠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당신의 </a:t>
            </a:r>
            <a:r>
              <a:rPr lang="ko-KR" altLang="en-US" sz="1400" b="1" dirty="0">
                <a:solidFill>
                  <a:schemeClr val="accent2"/>
                </a:solidFill>
              </a:rPr>
              <a:t>시간</a:t>
            </a:r>
            <a:r>
              <a:rPr lang="ko-KR" altLang="en-US" sz="1400" b="1" dirty="0">
                <a:solidFill>
                  <a:schemeClr val="tx1"/>
                </a:solidFill>
              </a:rPr>
              <a:t>을 아껴 드립니다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AF8010-7810-4977-8391-FD3A8E502F37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89631CE-C65A-4F60-A8DF-65F1E2E2B354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D95F07-6479-49B9-ABB5-1D96B8FAD2D0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089C30B-8C91-4309-BB60-E3398A8213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D8155B-255E-4AF5-BF43-9D14E6EC550D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65166E-900C-4743-ADBB-DEF748FB2918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9C48FC-8518-4B8A-8E4C-A46674E6FCA6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A284DE5-DBB0-4840-84FC-57FB544F3EC7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912E88-0202-4C5C-AE42-FCD1D8199900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2B0AF6E-CF42-4086-98CB-575F3BF5ED87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34E0487-8F62-46AC-9CB6-0161E9B33ED3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3FA191B-3BD6-4458-B067-AB8B93255562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46BF42C-97DD-436F-A5D6-E201D6A13A73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082948-5ECF-485D-8BCF-C80CB65831FE}"/>
              </a:ext>
            </a:extLst>
          </p:cNvPr>
          <p:cNvGrpSpPr/>
          <p:nvPr/>
        </p:nvGrpSpPr>
        <p:grpSpPr>
          <a:xfrm>
            <a:off x="512480" y="2331557"/>
            <a:ext cx="7419345" cy="2819294"/>
            <a:chOff x="512480" y="2331557"/>
            <a:chExt cx="7419345" cy="281929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9A5B3CC-6FB1-42BD-9731-93662C3BAF81}"/>
                </a:ext>
              </a:extLst>
            </p:cNvPr>
            <p:cNvSpPr/>
            <p:nvPr/>
          </p:nvSpPr>
          <p:spPr>
            <a:xfrm>
              <a:off x="512480" y="2857950"/>
              <a:ext cx="3179274" cy="229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347D6-4BC8-48C6-9742-5EC78B2C0762}"/>
                </a:ext>
              </a:extLst>
            </p:cNvPr>
            <p:cNvSpPr/>
            <p:nvPr/>
          </p:nvSpPr>
          <p:spPr>
            <a:xfrm>
              <a:off x="899081" y="2331557"/>
              <a:ext cx="5483205" cy="46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XX 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충전소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대구광역시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선원남로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99 XXXX)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0607EAC-56CA-4BCB-83C3-B287832D622F}"/>
                </a:ext>
              </a:extLst>
            </p:cNvPr>
            <p:cNvSpPr/>
            <p:nvPr/>
          </p:nvSpPr>
          <p:spPr>
            <a:xfrm>
              <a:off x="1370228" y="3665474"/>
              <a:ext cx="1463778" cy="5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VIDEO</a:t>
              </a:r>
              <a:endParaRPr lang="ko-KR" altLang="en-US" sz="20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CDD3165-BA1B-4156-BAA6-1B2508B91FF4}"/>
                </a:ext>
              </a:extLst>
            </p:cNvPr>
            <p:cNvSpPr/>
            <p:nvPr/>
          </p:nvSpPr>
          <p:spPr>
            <a:xfrm>
              <a:off x="4230697" y="2687612"/>
              <a:ext cx="3701128" cy="2199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30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 요금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: XX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추가 요금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(10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 : XX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운영시간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평일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공휴일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일요일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B4F5302-3277-4595-BE24-EA2B717B8D50}"/>
              </a:ext>
            </a:extLst>
          </p:cNvPr>
          <p:cNvGrpSpPr/>
          <p:nvPr/>
        </p:nvGrpSpPr>
        <p:grpSpPr>
          <a:xfrm>
            <a:off x="547636" y="5343699"/>
            <a:ext cx="7419346" cy="2819294"/>
            <a:chOff x="512480" y="2331557"/>
            <a:chExt cx="7419346" cy="281929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BA9AAC8-5499-44A6-AE87-19361BAB7D41}"/>
                </a:ext>
              </a:extLst>
            </p:cNvPr>
            <p:cNvSpPr/>
            <p:nvPr/>
          </p:nvSpPr>
          <p:spPr>
            <a:xfrm>
              <a:off x="512480" y="2857950"/>
              <a:ext cx="3179274" cy="229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A28E8DD-4F32-4F2B-9433-F7D6AB1B7BFE}"/>
                </a:ext>
              </a:extLst>
            </p:cNvPr>
            <p:cNvSpPr/>
            <p:nvPr/>
          </p:nvSpPr>
          <p:spPr>
            <a:xfrm>
              <a:off x="899081" y="2331557"/>
              <a:ext cx="5483205" cy="46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YY 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충전소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대구광역시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선원남로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99 YYYY)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B091277-C80D-4AB6-BFF8-CF122BE7467D}"/>
                </a:ext>
              </a:extLst>
            </p:cNvPr>
            <p:cNvSpPr/>
            <p:nvPr/>
          </p:nvSpPr>
          <p:spPr>
            <a:xfrm>
              <a:off x="1370228" y="3665474"/>
              <a:ext cx="1463778" cy="5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VIDEO</a:t>
              </a:r>
              <a:endParaRPr lang="ko-KR" altLang="en-US" sz="20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C9F895A-C8CA-4142-8C79-4129C6AE0A7B}"/>
                </a:ext>
              </a:extLst>
            </p:cNvPr>
            <p:cNvSpPr/>
            <p:nvPr/>
          </p:nvSpPr>
          <p:spPr>
            <a:xfrm>
              <a:off x="4230698" y="2757146"/>
              <a:ext cx="3701128" cy="2393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30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 요금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: YY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추가 요금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(10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 : YY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운영시간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평일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YY:YY ~ YY:YY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공휴일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일요일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2FA3EF-05E5-41DC-9462-82692BB727FA}"/>
              </a:ext>
            </a:extLst>
          </p:cNvPr>
          <p:cNvSpPr/>
          <p:nvPr/>
        </p:nvSpPr>
        <p:spPr>
          <a:xfrm>
            <a:off x="4273570" y="4680951"/>
            <a:ext cx="1536701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충전소 예약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411F25-0C7C-4219-8B9D-C1397135BE83}"/>
              </a:ext>
            </a:extLst>
          </p:cNvPr>
          <p:cNvSpPr/>
          <p:nvPr/>
        </p:nvSpPr>
        <p:spPr>
          <a:xfrm>
            <a:off x="2544860" y="1222728"/>
            <a:ext cx="1041400" cy="960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주차장 등록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주차장 찾기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이용 내역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1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002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435100"/>
            <a:ext cx="8424297" cy="542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535826"/>
            <a:ext cx="1027509" cy="533709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5701" y="1894292"/>
            <a:ext cx="1463778" cy="57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즐겨찾기</a:t>
            </a:r>
            <a:endParaRPr lang="ko-KR" altLang="en-US" sz="20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2480" y="1599118"/>
            <a:ext cx="248472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a typeface="맑은 고딕" panose="020B0503020000020004" pitchFamily="50" charset="-127"/>
              </a:rPr>
              <a:t>SCS SERVICE</a:t>
            </a:r>
            <a:endParaRPr lang="ko-KR" altLang="en-US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40000" y="1599118"/>
            <a:ext cx="410210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매번 충전소 찾느라 지치셨죠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당신의 </a:t>
            </a:r>
            <a:r>
              <a:rPr lang="ko-KR" altLang="en-US" sz="1400" b="1" dirty="0">
                <a:solidFill>
                  <a:schemeClr val="accent2"/>
                </a:solidFill>
              </a:rPr>
              <a:t>시간</a:t>
            </a:r>
            <a:r>
              <a:rPr lang="ko-KR" altLang="en-US" sz="1400" b="1" dirty="0">
                <a:solidFill>
                  <a:schemeClr val="tx1"/>
                </a:solidFill>
              </a:rPr>
              <a:t>을 아껴 드립니다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AF8010-7810-4977-8391-FD3A8E502F37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89631CE-C65A-4F60-A8DF-65F1E2E2B354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D95F07-6479-49B9-ABB5-1D96B8FAD2D0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089C30B-8C91-4309-BB60-E3398A8213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D8155B-255E-4AF5-BF43-9D14E6EC550D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65166E-900C-4743-ADBB-DEF748FB2918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9C48FC-8518-4B8A-8E4C-A46674E6FCA6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A284DE5-DBB0-4840-84FC-57FB544F3EC7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912E88-0202-4C5C-AE42-FCD1D8199900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2B0AF6E-CF42-4086-98CB-575F3BF5ED87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34E0487-8F62-46AC-9CB6-0161E9B33ED3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3FA191B-3BD6-4458-B067-AB8B93255562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46BF42C-97DD-436F-A5D6-E201D6A13A73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082948-5ECF-485D-8BCF-C80CB65831FE}"/>
              </a:ext>
            </a:extLst>
          </p:cNvPr>
          <p:cNvGrpSpPr/>
          <p:nvPr/>
        </p:nvGrpSpPr>
        <p:grpSpPr>
          <a:xfrm>
            <a:off x="512480" y="2331557"/>
            <a:ext cx="7419345" cy="2819294"/>
            <a:chOff x="512480" y="2331557"/>
            <a:chExt cx="7419345" cy="281929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9A5B3CC-6FB1-42BD-9731-93662C3BAF81}"/>
                </a:ext>
              </a:extLst>
            </p:cNvPr>
            <p:cNvSpPr/>
            <p:nvPr/>
          </p:nvSpPr>
          <p:spPr>
            <a:xfrm>
              <a:off x="512480" y="2857950"/>
              <a:ext cx="3179274" cy="229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347D6-4BC8-48C6-9742-5EC78B2C0762}"/>
                </a:ext>
              </a:extLst>
            </p:cNvPr>
            <p:cNvSpPr/>
            <p:nvPr/>
          </p:nvSpPr>
          <p:spPr>
            <a:xfrm>
              <a:off x="899081" y="2331557"/>
              <a:ext cx="5483205" cy="46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XX 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충전소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대구광역시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선원남로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99 XXXX)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0607EAC-56CA-4BCB-83C3-B287832D622F}"/>
                </a:ext>
              </a:extLst>
            </p:cNvPr>
            <p:cNvSpPr/>
            <p:nvPr/>
          </p:nvSpPr>
          <p:spPr>
            <a:xfrm>
              <a:off x="1370228" y="3665474"/>
              <a:ext cx="1463778" cy="5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VIDEO</a:t>
              </a:r>
              <a:endParaRPr lang="ko-KR" altLang="en-US" sz="20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CDD3165-BA1B-4156-BAA6-1B2508B91FF4}"/>
                </a:ext>
              </a:extLst>
            </p:cNvPr>
            <p:cNvSpPr/>
            <p:nvPr/>
          </p:nvSpPr>
          <p:spPr>
            <a:xfrm>
              <a:off x="4230697" y="2687612"/>
              <a:ext cx="3701128" cy="2199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30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 요금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: XX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추가 요금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(10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 : XX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운영시간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평일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공휴일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일요일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B4F5302-3277-4595-BE24-EA2B717B8D50}"/>
              </a:ext>
            </a:extLst>
          </p:cNvPr>
          <p:cNvGrpSpPr/>
          <p:nvPr/>
        </p:nvGrpSpPr>
        <p:grpSpPr>
          <a:xfrm>
            <a:off x="547636" y="5343699"/>
            <a:ext cx="7419346" cy="2819294"/>
            <a:chOff x="512480" y="2331557"/>
            <a:chExt cx="7419346" cy="281929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BA9AAC8-5499-44A6-AE87-19361BAB7D41}"/>
                </a:ext>
              </a:extLst>
            </p:cNvPr>
            <p:cNvSpPr/>
            <p:nvPr/>
          </p:nvSpPr>
          <p:spPr>
            <a:xfrm>
              <a:off x="512480" y="2857950"/>
              <a:ext cx="3179274" cy="229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A28E8DD-4F32-4F2B-9433-F7D6AB1B7BFE}"/>
                </a:ext>
              </a:extLst>
            </p:cNvPr>
            <p:cNvSpPr/>
            <p:nvPr/>
          </p:nvSpPr>
          <p:spPr>
            <a:xfrm>
              <a:off x="899081" y="2331557"/>
              <a:ext cx="5483205" cy="46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YY 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충전소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대구광역시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선원남로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99 YYYY)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B091277-C80D-4AB6-BFF8-CF122BE7467D}"/>
                </a:ext>
              </a:extLst>
            </p:cNvPr>
            <p:cNvSpPr/>
            <p:nvPr/>
          </p:nvSpPr>
          <p:spPr>
            <a:xfrm>
              <a:off x="1370228" y="3665474"/>
              <a:ext cx="1463778" cy="5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VIDEO</a:t>
              </a:r>
              <a:endParaRPr lang="ko-KR" altLang="en-US" sz="20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C9F895A-C8CA-4142-8C79-4129C6AE0A7B}"/>
                </a:ext>
              </a:extLst>
            </p:cNvPr>
            <p:cNvSpPr/>
            <p:nvPr/>
          </p:nvSpPr>
          <p:spPr>
            <a:xfrm>
              <a:off x="4230698" y="2757146"/>
              <a:ext cx="3701128" cy="2393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30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 요금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: YY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추가 요금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(10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 : YY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운영시간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평일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YY:YY ~ YY:YY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공휴일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일요일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2FA3EF-05E5-41DC-9462-82692BB727FA}"/>
              </a:ext>
            </a:extLst>
          </p:cNvPr>
          <p:cNvSpPr/>
          <p:nvPr/>
        </p:nvSpPr>
        <p:spPr>
          <a:xfrm>
            <a:off x="4273570" y="4680951"/>
            <a:ext cx="1536701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충전소 예약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835147-8F99-49B0-BA7D-B8A5B538B759}"/>
              </a:ext>
            </a:extLst>
          </p:cNvPr>
          <p:cNvSpPr/>
          <p:nvPr/>
        </p:nvSpPr>
        <p:spPr>
          <a:xfrm>
            <a:off x="4624670" y="1222728"/>
            <a:ext cx="1041400" cy="1937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</a:t>
            </a:r>
            <a:r>
              <a:rPr lang="en-US" altLang="ko-KR" sz="1000" b="1" dirty="0">
                <a:solidFill>
                  <a:schemeClr val="tx1"/>
                </a:solidFill>
              </a:rPr>
              <a:t>Parking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Map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</a:t>
            </a:r>
            <a:r>
              <a:rPr lang="en-US" altLang="ko-KR" sz="1000" b="1" dirty="0">
                <a:solidFill>
                  <a:schemeClr val="tx1"/>
                </a:solidFill>
              </a:rPr>
              <a:t>EZ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Charing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</a:t>
            </a:r>
            <a:r>
              <a:rPr lang="en-US" altLang="ko-KR" sz="1000" b="1" dirty="0" err="1">
                <a:solidFill>
                  <a:schemeClr val="tx1"/>
                </a:solidFill>
              </a:rPr>
              <a:t>QnA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자주 묻는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질문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3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002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435100"/>
            <a:ext cx="8424297" cy="542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535826"/>
            <a:ext cx="1027509" cy="533709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5701" y="1894292"/>
            <a:ext cx="1463778" cy="57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즐겨찾기</a:t>
            </a:r>
            <a:endParaRPr lang="ko-KR" altLang="en-US" sz="20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2480" y="1599118"/>
            <a:ext cx="248472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a typeface="맑은 고딕" panose="020B0503020000020004" pitchFamily="50" charset="-127"/>
              </a:rPr>
              <a:t>SCS SERVICE</a:t>
            </a:r>
            <a:endParaRPr lang="ko-KR" altLang="en-US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40000" y="1599118"/>
            <a:ext cx="4102100" cy="3943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매번 충전소 찾느라 지치셨죠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당신의 </a:t>
            </a:r>
            <a:r>
              <a:rPr lang="ko-KR" altLang="en-US" sz="1400" b="1" dirty="0">
                <a:solidFill>
                  <a:schemeClr val="accent2"/>
                </a:solidFill>
              </a:rPr>
              <a:t>시간</a:t>
            </a:r>
            <a:r>
              <a:rPr lang="ko-KR" altLang="en-US" sz="1400" b="1" dirty="0">
                <a:solidFill>
                  <a:schemeClr val="tx1"/>
                </a:solidFill>
              </a:rPr>
              <a:t>을 아껴 드립니다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AF8010-7810-4977-8391-FD3A8E502F37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89631CE-C65A-4F60-A8DF-65F1E2E2B354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D95F07-6479-49B9-ABB5-1D96B8FAD2D0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089C30B-8C91-4309-BB60-E3398A8213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D8155B-255E-4AF5-BF43-9D14E6EC550D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65166E-900C-4743-ADBB-DEF748FB2918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9C48FC-8518-4B8A-8E4C-A46674E6FCA6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A284DE5-DBB0-4840-84FC-57FB544F3EC7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912E88-0202-4C5C-AE42-FCD1D8199900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2B0AF6E-CF42-4086-98CB-575F3BF5ED87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34E0487-8F62-46AC-9CB6-0161E9B33ED3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3FA191B-3BD6-4458-B067-AB8B93255562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46BF42C-97DD-436F-A5D6-E201D6A13A73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082948-5ECF-485D-8BCF-C80CB65831FE}"/>
              </a:ext>
            </a:extLst>
          </p:cNvPr>
          <p:cNvGrpSpPr/>
          <p:nvPr/>
        </p:nvGrpSpPr>
        <p:grpSpPr>
          <a:xfrm>
            <a:off x="512480" y="2331557"/>
            <a:ext cx="7419345" cy="2819294"/>
            <a:chOff x="512480" y="2331557"/>
            <a:chExt cx="7419345" cy="281929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9A5B3CC-6FB1-42BD-9731-93662C3BAF81}"/>
                </a:ext>
              </a:extLst>
            </p:cNvPr>
            <p:cNvSpPr/>
            <p:nvPr/>
          </p:nvSpPr>
          <p:spPr>
            <a:xfrm>
              <a:off x="512480" y="2857950"/>
              <a:ext cx="3179274" cy="229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347D6-4BC8-48C6-9742-5EC78B2C0762}"/>
                </a:ext>
              </a:extLst>
            </p:cNvPr>
            <p:cNvSpPr/>
            <p:nvPr/>
          </p:nvSpPr>
          <p:spPr>
            <a:xfrm>
              <a:off x="899081" y="2331557"/>
              <a:ext cx="5483205" cy="46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XX 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충전소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대구광역시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선원남로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99 XXXX)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0607EAC-56CA-4BCB-83C3-B287832D622F}"/>
                </a:ext>
              </a:extLst>
            </p:cNvPr>
            <p:cNvSpPr/>
            <p:nvPr/>
          </p:nvSpPr>
          <p:spPr>
            <a:xfrm>
              <a:off x="1370228" y="3665474"/>
              <a:ext cx="1463778" cy="5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VIDEO</a:t>
              </a:r>
              <a:endParaRPr lang="ko-KR" altLang="en-US" sz="20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CDD3165-BA1B-4156-BAA6-1B2508B91FF4}"/>
                </a:ext>
              </a:extLst>
            </p:cNvPr>
            <p:cNvSpPr/>
            <p:nvPr/>
          </p:nvSpPr>
          <p:spPr>
            <a:xfrm>
              <a:off x="4230697" y="2687612"/>
              <a:ext cx="3701128" cy="2199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30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 요금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: XX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추가 요금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(10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 : XX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운영시간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평일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공휴일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일요일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B4F5302-3277-4595-BE24-EA2B717B8D50}"/>
              </a:ext>
            </a:extLst>
          </p:cNvPr>
          <p:cNvGrpSpPr/>
          <p:nvPr/>
        </p:nvGrpSpPr>
        <p:grpSpPr>
          <a:xfrm>
            <a:off x="547636" y="5343699"/>
            <a:ext cx="7419346" cy="2819294"/>
            <a:chOff x="512480" y="2331557"/>
            <a:chExt cx="7419346" cy="281929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BA9AAC8-5499-44A6-AE87-19361BAB7D41}"/>
                </a:ext>
              </a:extLst>
            </p:cNvPr>
            <p:cNvSpPr/>
            <p:nvPr/>
          </p:nvSpPr>
          <p:spPr>
            <a:xfrm>
              <a:off x="512480" y="2857950"/>
              <a:ext cx="3179274" cy="229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A28E8DD-4F32-4F2B-9433-F7D6AB1B7BFE}"/>
                </a:ext>
              </a:extLst>
            </p:cNvPr>
            <p:cNvSpPr/>
            <p:nvPr/>
          </p:nvSpPr>
          <p:spPr>
            <a:xfrm>
              <a:off x="899081" y="2331557"/>
              <a:ext cx="5483205" cy="46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YY 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충전소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대구광역시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선원남로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99 YYYY)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B091277-C80D-4AB6-BFF8-CF122BE7467D}"/>
                </a:ext>
              </a:extLst>
            </p:cNvPr>
            <p:cNvSpPr/>
            <p:nvPr/>
          </p:nvSpPr>
          <p:spPr>
            <a:xfrm>
              <a:off x="1370228" y="3665474"/>
              <a:ext cx="1463778" cy="5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VIDEO</a:t>
              </a:r>
              <a:endParaRPr lang="ko-KR" altLang="en-US" sz="20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C9F895A-C8CA-4142-8C79-4129C6AE0A7B}"/>
                </a:ext>
              </a:extLst>
            </p:cNvPr>
            <p:cNvSpPr/>
            <p:nvPr/>
          </p:nvSpPr>
          <p:spPr>
            <a:xfrm>
              <a:off x="4230698" y="2757146"/>
              <a:ext cx="3701128" cy="2393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30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 요금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: YY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추가 요금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(10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분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 : YY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원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운영시간</a:t>
              </a:r>
              <a:endPara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평일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YY:YY ~ YY:YY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공휴일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일요일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– XX:XX ~ XX:XX</a:t>
              </a:r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  <a:p>
              <a:endPara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2FA3EF-05E5-41DC-9462-82692BB727FA}"/>
              </a:ext>
            </a:extLst>
          </p:cNvPr>
          <p:cNvSpPr/>
          <p:nvPr/>
        </p:nvSpPr>
        <p:spPr>
          <a:xfrm>
            <a:off x="4273570" y="4680951"/>
            <a:ext cx="1536701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충전소 예약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E4AD56-E686-41FA-9B39-6947B2D1FB7E}"/>
              </a:ext>
            </a:extLst>
          </p:cNvPr>
          <p:cNvSpPr/>
          <p:nvPr/>
        </p:nvSpPr>
        <p:spPr>
          <a:xfrm>
            <a:off x="5664200" y="1222728"/>
            <a:ext cx="1041400" cy="15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충전소 등록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주차장 등록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정보 수정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즐겨 찾기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● 충전 내역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00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004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 등록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80900" y="2012950"/>
            <a:ext cx="3157223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Arial Unicode MS" pitchFamily="50" charset="-127"/>
                <a:ea typeface="맑은 고딕" panose="020B0503020000020004" pitchFamily="50" charset="-127"/>
                <a:cs typeface="Arial Unicode MS" pitchFamily="50" charset="-127"/>
              </a:rPr>
              <a:t>충전소 등록하기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18819" y="2705308"/>
            <a:ext cx="5281387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 panose="020B0503020000020004" pitchFamily="50" charset="-127"/>
              </a:rPr>
              <a:t>남는 충전소가  있으신가요</a:t>
            </a:r>
            <a:r>
              <a:rPr lang="en-US" altLang="ko-KR" sz="1400" dirty="0">
                <a:solidFill>
                  <a:schemeClr val="tx1"/>
                </a:solidFill>
                <a:ea typeface="맑은 고딕" panose="020B0503020000020004" pitchFamily="50" charset="-127"/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 panose="020B0503020000020004" pitchFamily="50" charset="-127"/>
              </a:rPr>
              <a:t>충전소와 공간을 등록한 후 수입을 만들어보세요</a:t>
            </a:r>
            <a:r>
              <a:rPr lang="en-US" altLang="ko-KR" sz="140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48067" y="4470400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계속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5001901" y="4730750"/>
            <a:ext cx="419100" cy="2667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901515" y="4370450"/>
            <a:ext cx="203200" cy="22839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87082" y="960339"/>
            <a:ext cx="1588584" cy="381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Button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11188" y="1222520"/>
            <a:ext cx="2794504" cy="825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Button </a:t>
            </a:r>
            <a:r>
              <a:rPr lang="ko-KR" altLang="en-US" sz="1200" dirty="0">
                <a:solidFill>
                  <a:schemeClr val="tx1"/>
                </a:solidFill>
              </a:rPr>
              <a:t>클릭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“005 </a:t>
            </a:r>
            <a:r>
              <a:rPr lang="ko-KR" altLang="en-US" sz="1200" b="1" dirty="0">
                <a:solidFill>
                  <a:schemeClr val="tx1"/>
                </a:solidFill>
                <a:hlinkClick r:id="rId3" action="ppaction://hlinksldjump"/>
              </a:rPr>
              <a:t>충전소 등록</a:t>
            </a:r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hlinkClick r:id="rId3" action="ppaction://hlinksldjump"/>
              </a:rPr>
              <a:t>내용등록</a:t>
            </a:r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)”</a:t>
            </a:r>
            <a:r>
              <a:rPr lang="ko-KR" altLang="en-US" sz="12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으로</a:t>
            </a:r>
            <a:r>
              <a:rPr lang="ko-KR" altLang="en-US" sz="1200" dirty="0">
                <a:solidFill>
                  <a:schemeClr val="tx1"/>
                </a:solidFill>
              </a:rPr>
              <a:t> 넘어간다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2CE762-8BB6-4FA3-A3FB-E8D6A6F8FB70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1790C8-D0E7-4390-A4A9-5FBAAFC3EFFA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7BABF0-9D93-4FBC-ADD7-2FEF9D1A11E3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3675280-F2B9-462F-989E-1F63A3E96105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AAE49F7-1898-40E0-A042-DE40F40CF949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1F9FB9-1722-46F6-81F6-BF7B4129D7AA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F3E72D2-3100-4B8C-A74E-192519CBEA96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DB5AB9-D1DE-49F0-AE68-36856FFFBE41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B83C632-7110-4710-8D91-AB4BDF10BC15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C422CA8-A2CA-4A2D-89D9-3D678FD5CB70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E0A3B71-459A-41D2-BF5A-592715B1265E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390ECD5-4783-483F-8000-35AACD74FEC0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E44C688-C2F0-419F-AD76-AF9DC0508301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B0036D0-6F96-43E9-8024-4E3FE65A71B5}"/>
              </a:ext>
            </a:extLst>
          </p:cNvPr>
          <p:cNvSpPr txBox="1"/>
          <p:nvPr/>
        </p:nvSpPr>
        <p:spPr>
          <a:xfrm>
            <a:off x="2901817" y="3698230"/>
            <a:ext cx="327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대표자가 </a:t>
            </a:r>
            <a:r>
              <a:rPr lang="ko-KR" altLang="en-US" sz="1000" dirty="0" err="1">
                <a:solidFill>
                  <a:srgbClr val="FF0000"/>
                </a:solidFill>
              </a:rPr>
              <a:t>아닌경우</a:t>
            </a:r>
            <a:r>
              <a:rPr lang="ko-KR" altLang="en-US" sz="1000" dirty="0">
                <a:solidFill>
                  <a:srgbClr val="FF0000"/>
                </a:solidFill>
              </a:rPr>
              <a:t> 진행이 불가능합니다</a:t>
            </a:r>
            <a:r>
              <a:rPr lang="en-US" altLang="ko-KR" sz="1000" dirty="0">
                <a:solidFill>
                  <a:srgbClr val="FF0000"/>
                </a:solidFill>
              </a:rPr>
              <a:t>. 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3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E251BB7-5A55-4EDE-BD03-F0BE2B02C698}"/>
              </a:ext>
            </a:extLst>
          </p:cNvPr>
          <p:cNvSpPr/>
          <p:nvPr/>
        </p:nvSpPr>
        <p:spPr>
          <a:xfrm>
            <a:off x="276242" y="1427629"/>
            <a:ext cx="8424297" cy="5448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005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0538" y="457848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42" y="1409700"/>
            <a:ext cx="1235058" cy="4445000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6242" y="1484338"/>
            <a:ext cx="1235058" cy="2924748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기본적인 등록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충전소관련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242" y="3926382"/>
            <a:ext cx="1235058" cy="965408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설명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242" y="3926382"/>
            <a:ext cx="1235058" cy="252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3542" y="64516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B3C7BD-1D15-4CBE-8A45-523CDB66DAE9}"/>
              </a:ext>
            </a:extLst>
          </p:cNvPr>
          <p:cNvGrpSpPr/>
          <p:nvPr/>
        </p:nvGrpSpPr>
        <p:grpSpPr>
          <a:xfrm>
            <a:off x="1915466" y="2932188"/>
            <a:ext cx="3977990" cy="416602"/>
            <a:chOff x="2118010" y="3060517"/>
            <a:chExt cx="3977990" cy="416602"/>
          </a:xfrm>
        </p:grpSpPr>
        <p:sp>
          <p:nvSpPr>
            <p:cNvPr id="37" name="직사각형 36"/>
            <p:cNvSpPr/>
            <p:nvPr/>
          </p:nvSpPr>
          <p:spPr>
            <a:xfrm>
              <a:off x="2118010" y="3060517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운영기관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76FAF94-7DA5-4AE4-A723-1CEBF43A36F0}"/>
                </a:ext>
              </a:extLst>
            </p:cNvPr>
            <p:cNvSpPr/>
            <p:nvPr/>
          </p:nvSpPr>
          <p:spPr>
            <a:xfrm>
              <a:off x="3489305" y="3076757"/>
              <a:ext cx="2606695" cy="400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환경부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한국자동차환경협회</a:t>
              </a:r>
              <a:r>
                <a:rPr lang="en-US" altLang="ko-KR" sz="1200" dirty="0">
                  <a:solidFill>
                    <a:schemeClr val="tx1"/>
                  </a:solidFill>
                </a:rPr>
                <a:t>)  </a:t>
              </a:r>
              <a:r>
                <a:rPr lang="ko-KR" altLang="en-US" sz="12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84E766-F25A-4AA9-B329-3392E1E346EB}"/>
              </a:ext>
            </a:extLst>
          </p:cNvPr>
          <p:cNvGrpSpPr/>
          <p:nvPr/>
        </p:nvGrpSpPr>
        <p:grpSpPr>
          <a:xfrm>
            <a:off x="1898064" y="1607248"/>
            <a:ext cx="5760745" cy="1120938"/>
            <a:chOff x="2100608" y="1735577"/>
            <a:chExt cx="5760745" cy="1120938"/>
          </a:xfrm>
        </p:grpSpPr>
        <p:sp>
          <p:nvSpPr>
            <p:cNvPr id="36" name="직사각형 35"/>
            <p:cNvSpPr/>
            <p:nvPr/>
          </p:nvSpPr>
          <p:spPr>
            <a:xfrm>
              <a:off x="2130710" y="2453312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충전소 타입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503240" y="2453312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DC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차데모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D60FFD0-AD86-4709-8559-CD501874CAFE}"/>
                </a:ext>
              </a:extLst>
            </p:cNvPr>
            <p:cNvSpPr/>
            <p:nvPr/>
          </p:nvSpPr>
          <p:spPr>
            <a:xfrm>
              <a:off x="4374631" y="2453296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DC</a:t>
              </a:r>
              <a:r>
                <a:rPr lang="ko-KR" altLang="en-US" sz="1200" dirty="0">
                  <a:solidFill>
                    <a:schemeClr val="tx1"/>
                  </a:solidFill>
                </a:rPr>
                <a:t>콤보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C4A026-BB72-472C-91EB-A6FCDEDBB7E6}"/>
                </a:ext>
              </a:extLst>
            </p:cNvPr>
            <p:cNvSpPr/>
            <p:nvPr/>
          </p:nvSpPr>
          <p:spPr>
            <a:xfrm>
              <a:off x="5246022" y="2454349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슈퍼차저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46F07A3-695E-4A3F-AF99-1694AE4B4946}"/>
                </a:ext>
              </a:extLst>
            </p:cNvPr>
            <p:cNvSpPr/>
            <p:nvPr/>
          </p:nvSpPr>
          <p:spPr>
            <a:xfrm>
              <a:off x="6117413" y="2455924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AC3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>
                  <a:solidFill>
                    <a:schemeClr val="tx1"/>
                  </a:solidFill>
                </a:rPr>
                <a:t>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FCC6600-AE1F-4B38-B973-D4CB809ED9E4}"/>
                </a:ext>
              </a:extLst>
            </p:cNvPr>
            <p:cNvSpPr/>
            <p:nvPr/>
          </p:nvSpPr>
          <p:spPr>
            <a:xfrm>
              <a:off x="6989962" y="2456153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AC3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>
                  <a:solidFill>
                    <a:schemeClr val="tx1"/>
                  </a:solidFill>
                </a:rPr>
                <a:t>핀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647F8C0-C762-40A4-9B03-D99D49B5E156}"/>
                </a:ext>
              </a:extLst>
            </p:cNvPr>
            <p:cNvSpPr/>
            <p:nvPr/>
          </p:nvSpPr>
          <p:spPr>
            <a:xfrm>
              <a:off x="3866664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0FF3744-D230-488F-BD26-AB0B2A9D1013}"/>
                </a:ext>
              </a:extLst>
            </p:cNvPr>
            <p:cNvSpPr/>
            <p:nvPr/>
          </p:nvSpPr>
          <p:spPr>
            <a:xfrm>
              <a:off x="4738055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812A13A-1503-459E-B599-15A268A26097}"/>
                </a:ext>
              </a:extLst>
            </p:cNvPr>
            <p:cNvSpPr/>
            <p:nvPr/>
          </p:nvSpPr>
          <p:spPr>
            <a:xfrm>
              <a:off x="5668017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69B92B-71BB-4DD0-84DA-3DA9CA28B249}"/>
                </a:ext>
              </a:extLst>
            </p:cNvPr>
            <p:cNvSpPr/>
            <p:nvPr/>
          </p:nvSpPr>
          <p:spPr>
            <a:xfrm>
              <a:off x="6539408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FAE822F-8F1E-4862-A775-968909DE32BD}"/>
                </a:ext>
              </a:extLst>
            </p:cNvPr>
            <p:cNvSpPr/>
            <p:nvPr/>
          </p:nvSpPr>
          <p:spPr>
            <a:xfrm>
              <a:off x="7342593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A740447-01BD-47D4-883F-56BFCCF123E0}"/>
                </a:ext>
              </a:extLst>
            </p:cNvPr>
            <p:cNvSpPr/>
            <p:nvPr/>
          </p:nvSpPr>
          <p:spPr>
            <a:xfrm>
              <a:off x="2100608" y="1735577"/>
              <a:ext cx="162109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충전기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</a:rPr>
                <a:t>정보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B2451C-C6E4-407A-9489-ECB9040114C9}"/>
              </a:ext>
            </a:extLst>
          </p:cNvPr>
          <p:cNvGrpSpPr/>
          <p:nvPr/>
        </p:nvGrpSpPr>
        <p:grpSpPr>
          <a:xfrm>
            <a:off x="1864662" y="4049222"/>
            <a:ext cx="4828017" cy="1001115"/>
            <a:chOff x="2067206" y="4177551"/>
            <a:chExt cx="4828017" cy="1001115"/>
          </a:xfrm>
        </p:grpSpPr>
        <p:sp>
          <p:nvSpPr>
            <p:cNvPr id="56" name="직사각형 55"/>
            <p:cNvSpPr/>
            <p:nvPr/>
          </p:nvSpPr>
          <p:spPr>
            <a:xfrm>
              <a:off x="2118008" y="4376355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유무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503237" y="4376355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장착된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있음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31416" y="4376355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차주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있음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067206" y="4778304"/>
              <a:ext cx="338408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＊케이블 유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무는 중복 체크가 불가능 합니다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ED54C1F-3B24-48D9-8EAD-D1BD5A7762E5}"/>
                </a:ext>
              </a:extLst>
            </p:cNvPr>
            <p:cNvSpPr/>
            <p:nvPr/>
          </p:nvSpPr>
          <p:spPr>
            <a:xfrm>
              <a:off x="5761728" y="4375479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둘 다 가능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0869035-7DF1-4E3A-8AFD-D77B9821B524}"/>
                </a:ext>
              </a:extLst>
            </p:cNvPr>
            <p:cNvSpPr/>
            <p:nvPr/>
          </p:nvSpPr>
          <p:spPr>
            <a:xfrm>
              <a:off x="4069984" y="4177553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9809A70-FF8F-4017-BE3B-AFB82D459313}"/>
                </a:ext>
              </a:extLst>
            </p:cNvPr>
            <p:cNvSpPr/>
            <p:nvPr/>
          </p:nvSpPr>
          <p:spPr>
            <a:xfrm>
              <a:off x="5081630" y="4177552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D8792DF-3035-4559-B8CE-5A648A6102D6}"/>
                </a:ext>
              </a:extLst>
            </p:cNvPr>
            <p:cNvSpPr/>
            <p:nvPr/>
          </p:nvSpPr>
          <p:spPr>
            <a:xfrm>
              <a:off x="6211942" y="4177551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FC209F-2B78-4EE3-8509-2FA27360BD6C}"/>
              </a:ext>
            </a:extLst>
          </p:cNvPr>
          <p:cNvSpPr/>
          <p:nvPr/>
        </p:nvSpPr>
        <p:spPr>
          <a:xfrm>
            <a:off x="3266071" y="5161134"/>
            <a:ext cx="1311102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충전기 추가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4F62CE-055F-4664-A4B0-BAE1B3CC778B}"/>
              </a:ext>
            </a:extLst>
          </p:cNvPr>
          <p:cNvGrpSpPr/>
          <p:nvPr/>
        </p:nvGrpSpPr>
        <p:grpSpPr>
          <a:xfrm>
            <a:off x="1915465" y="3540017"/>
            <a:ext cx="2883912" cy="480931"/>
            <a:chOff x="2118009" y="3668346"/>
            <a:chExt cx="2883912" cy="480931"/>
          </a:xfrm>
        </p:grpSpPr>
        <p:sp>
          <p:nvSpPr>
            <p:cNvPr id="53" name="직사각형 52"/>
            <p:cNvSpPr/>
            <p:nvPr/>
          </p:nvSpPr>
          <p:spPr>
            <a:xfrm>
              <a:off x="2118009" y="3668346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충전 속도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3238" y="3668346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AA1D5E-8C25-4B49-B936-DA19451DCB6D}"/>
                </a:ext>
              </a:extLst>
            </p:cNvPr>
            <p:cNvSpPr/>
            <p:nvPr/>
          </p:nvSpPr>
          <p:spPr>
            <a:xfrm>
              <a:off x="4615017" y="3748915"/>
              <a:ext cx="38690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kw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0BEB29-85AD-4FA6-AA1B-DEEDE7FFADAD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623B94B-96E8-4B69-93C6-3AD2C70A79D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04D962B-41F6-44F6-B167-8125978F007B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C2F4DD61-9697-4A2C-B054-A9CD5250B9C1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EB2BE97-4EA6-47B4-A8E1-84811F6D28CC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D12FACA-87FC-4B71-995F-389B5AC62325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91D989-A484-473D-BFC7-0F882E8F8CA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18A1203-94F2-4025-BC1C-08F2792B7220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D2DA112-64CE-4CB4-9FF3-5A6BC500F6AF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69A169A-A440-4DF3-9E42-9C12F1A08F65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457C846-A00A-4BDA-AED1-7E6FB94B23EA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26C9A6B-5406-41A6-8E9A-6ACD100EF1AF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EF359EDA-BA30-4D94-AFAB-2DECE3710642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14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E251BB7-5A55-4EDE-BD03-F0BE2B02C698}"/>
              </a:ext>
            </a:extLst>
          </p:cNvPr>
          <p:cNvSpPr/>
          <p:nvPr/>
        </p:nvSpPr>
        <p:spPr>
          <a:xfrm>
            <a:off x="276242" y="1427629"/>
            <a:ext cx="8424297" cy="5448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005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0538" y="457848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42" y="1409700"/>
            <a:ext cx="1235058" cy="4445000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6242" y="1484338"/>
            <a:ext cx="1235058" cy="2924748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기본적인 등록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충전소관련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242" y="3926382"/>
            <a:ext cx="1235058" cy="965408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설명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242" y="3926382"/>
            <a:ext cx="1235058" cy="252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3542" y="64516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B3C7BD-1D15-4CBE-8A45-523CDB66DAE9}"/>
              </a:ext>
            </a:extLst>
          </p:cNvPr>
          <p:cNvGrpSpPr/>
          <p:nvPr/>
        </p:nvGrpSpPr>
        <p:grpSpPr>
          <a:xfrm>
            <a:off x="1915466" y="2932188"/>
            <a:ext cx="3977990" cy="416602"/>
            <a:chOff x="2118010" y="3060517"/>
            <a:chExt cx="3977990" cy="416602"/>
          </a:xfrm>
        </p:grpSpPr>
        <p:sp>
          <p:nvSpPr>
            <p:cNvPr id="37" name="직사각형 36"/>
            <p:cNvSpPr/>
            <p:nvPr/>
          </p:nvSpPr>
          <p:spPr>
            <a:xfrm>
              <a:off x="2118010" y="3060517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운영기관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76FAF94-7DA5-4AE4-A723-1CEBF43A36F0}"/>
                </a:ext>
              </a:extLst>
            </p:cNvPr>
            <p:cNvSpPr/>
            <p:nvPr/>
          </p:nvSpPr>
          <p:spPr>
            <a:xfrm>
              <a:off x="3489305" y="3076757"/>
              <a:ext cx="2606695" cy="400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환경부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한국자동차환경협회</a:t>
              </a:r>
              <a:r>
                <a:rPr lang="en-US" altLang="ko-KR" sz="1200" dirty="0">
                  <a:solidFill>
                    <a:schemeClr val="tx1"/>
                  </a:solidFill>
                </a:rPr>
                <a:t>)  </a:t>
              </a:r>
              <a:r>
                <a:rPr lang="ko-KR" altLang="en-US" sz="12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84E766-F25A-4AA9-B329-3392E1E346EB}"/>
              </a:ext>
            </a:extLst>
          </p:cNvPr>
          <p:cNvGrpSpPr/>
          <p:nvPr/>
        </p:nvGrpSpPr>
        <p:grpSpPr>
          <a:xfrm>
            <a:off x="1898064" y="1607248"/>
            <a:ext cx="5760745" cy="1120938"/>
            <a:chOff x="2100608" y="1735577"/>
            <a:chExt cx="5760745" cy="1120938"/>
          </a:xfrm>
        </p:grpSpPr>
        <p:sp>
          <p:nvSpPr>
            <p:cNvPr id="36" name="직사각형 35"/>
            <p:cNvSpPr/>
            <p:nvPr/>
          </p:nvSpPr>
          <p:spPr>
            <a:xfrm>
              <a:off x="2130710" y="2453312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충전소 타입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503240" y="2453312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DC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차데모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D60FFD0-AD86-4709-8559-CD501874CAFE}"/>
                </a:ext>
              </a:extLst>
            </p:cNvPr>
            <p:cNvSpPr/>
            <p:nvPr/>
          </p:nvSpPr>
          <p:spPr>
            <a:xfrm>
              <a:off x="4374631" y="2453296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DC</a:t>
              </a:r>
              <a:r>
                <a:rPr lang="ko-KR" altLang="en-US" sz="1200" dirty="0">
                  <a:solidFill>
                    <a:schemeClr val="tx1"/>
                  </a:solidFill>
                </a:rPr>
                <a:t>콤보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C4A026-BB72-472C-91EB-A6FCDEDBB7E6}"/>
                </a:ext>
              </a:extLst>
            </p:cNvPr>
            <p:cNvSpPr/>
            <p:nvPr/>
          </p:nvSpPr>
          <p:spPr>
            <a:xfrm>
              <a:off x="5246022" y="2454349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슈퍼차저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46F07A3-695E-4A3F-AF99-1694AE4B4946}"/>
                </a:ext>
              </a:extLst>
            </p:cNvPr>
            <p:cNvSpPr/>
            <p:nvPr/>
          </p:nvSpPr>
          <p:spPr>
            <a:xfrm>
              <a:off x="6117413" y="2455924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AC3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>
                  <a:solidFill>
                    <a:schemeClr val="tx1"/>
                  </a:solidFill>
                </a:rPr>
                <a:t>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FCC6600-AE1F-4B38-B973-D4CB809ED9E4}"/>
                </a:ext>
              </a:extLst>
            </p:cNvPr>
            <p:cNvSpPr/>
            <p:nvPr/>
          </p:nvSpPr>
          <p:spPr>
            <a:xfrm>
              <a:off x="6989962" y="2456153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AC3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>
                  <a:solidFill>
                    <a:schemeClr val="tx1"/>
                  </a:solidFill>
                </a:rPr>
                <a:t>핀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647F8C0-C762-40A4-9B03-D99D49B5E156}"/>
                </a:ext>
              </a:extLst>
            </p:cNvPr>
            <p:cNvSpPr/>
            <p:nvPr/>
          </p:nvSpPr>
          <p:spPr>
            <a:xfrm>
              <a:off x="3866664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0FF3744-D230-488F-BD26-AB0B2A9D1013}"/>
                </a:ext>
              </a:extLst>
            </p:cNvPr>
            <p:cNvSpPr/>
            <p:nvPr/>
          </p:nvSpPr>
          <p:spPr>
            <a:xfrm>
              <a:off x="4738055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812A13A-1503-459E-B599-15A268A26097}"/>
                </a:ext>
              </a:extLst>
            </p:cNvPr>
            <p:cNvSpPr/>
            <p:nvPr/>
          </p:nvSpPr>
          <p:spPr>
            <a:xfrm>
              <a:off x="5668017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69B92B-71BB-4DD0-84DA-3DA9CA28B249}"/>
                </a:ext>
              </a:extLst>
            </p:cNvPr>
            <p:cNvSpPr/>
            <p:nvPr/>
          </p:nvSpPr>
          <p:spPr>
            <a:xfrm>
              <a:off x="6539408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FAE822F-8F1E-4862-A775-968909DE32BD}"/>
                </a:ext>
              </a:extLst>
            </p:cNvPr>
            <p:cNvSpPr/>
            <p:nvPr/>
          </p:nvSpPr>
          <p:spPr>
            <a:xfrm>
              <a:off x="7342593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A740447-01BD-47D4-883F-56BFCCF123E0}"/>
                </a:ext>
              </a:extLst>
            </p:cNvPr>
            <p:cNvSpPr/>
            <p:nvPr/>
          </p:nvSpPr>
          <p:spPr>
            <a:xfrm>
              <a:off x="2100608" y="1735577"/>
              <a:ext cx="162109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충전기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</a:rPr>
                <a:t>정보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B2451C-C6E4-407A-9489-ECB9040114C9}"/>
              </a:ext>
            </a:extLst>
          </p:cNvPr>
          <p:cNvGrpSpPr/>
          <p:nvPr/>
        </p:nvGrpSpPr>
        <p:grpSpPr>
          <a:xfrm>
            <a:off x="1864662" y="4049222"/>
            <a:ext cx="4828017" cy="1001115"/>
            <a:chOff x="2067206" y="4177551"/>
            <a:chExt cx="4828017" cy="1001115"/>
          </a:xfrm>
        </p:grpSpPr>
        <p:sp>
          <p:nvSpPr>
            <p:cNvPr id="56" name="직사각형 55"/>
            <p:cNvSpPr/>
            <p:nvPr/>
          </p:nvSpPr>
          <p:spPr>
            <a:xfrm>
              <a:off x="2118008" y="4376355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유무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503237" y="4376355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장착된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있음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31416" y="4376355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차주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있음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067206" y="4778304"/>
              <a:ext cx="338408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＊케이블 유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무는 중복 체크가 불가능 합니다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ED54C1F-3B24-48D9-8EAD-D1BD5A7762E5}"/>
                </a:ext>
              </a:extLst>
            </p:cNvPr>
            <p:cNvSpPr/>
            <p:nvPr/>
          </p:nvSpPr>
          <p:spPr>
            <a:xfrm>
              <a:off x="5761728" y="4375479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둘 다 가능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0869035-7DF1-4E3A-8AFD-D77B9821B524}"/>
                </a:ext>
              </a:extLst>
            </p:cNvPr>
            <p:cNvSpPr/>
            <p:nvPr/>
          </p:nvSpPr>
          <p:spPr>
            <a:xfrm>
              <a:off x="4069984" y="4177553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9809A70-FF8F-4017-BE3B-AFB82D459313}"/>
                </a:ext>
              </a:extLst>
            </p:cNvPr>
            <p:cNvSpPr/>
            <p:nvPr/>
          </p:nvSpPr>
          <p:spPr>
            <a:xfrm>
              <a:off x="5081630" y="4177552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D8792DF-3035-4559-B8CE-5A648A6102D6}"/>
                </a:ext>
              </a:extLst>
            </p:cNvPr>
            <p:cNvSpPr/>
            <p:nvPr/>
          </p:nvSpPr>
          <p:spPr>
            <a:xfrm>
              <a:off x="6211942" y="4177551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FC209F-2B78-4EE3-8509-2FA27360BD6C}"/>
              </a:ext>
            </a:extLst>
          </p:cNvPr>
          <p:cNvSpPr/>
          <p:nvPr/>
        </p:nvSpPr>
        <p:spPr>
          <a:xfrm>
            <a:off x="3266071" y="5161134"/>
            <a:ext cx="1311102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충전기 추가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4F62CE-055F-4664-A4B0-BAE1B3CC778B}"/>
              </a:ext>
            </a:extLst>
          </p:cNvPr>
          <p:cNvGrpSpPr/>
          <p:nvPr/>
        </p:nvGrpSpPr>
        <p:grpSpPr>
          <a:xfrm>
            <a:off x="1915465" y="3540017"/>
            <a:ext cx="2883912" cy="480931"/>
            <a:chOff x="2118009" y="3668346"/>
            <a:chExt cx="2883912" cy="480931"/>
          </a:xfrm>
        </p:grpSpPr>
        <p:sp>
          <p:nvSpPr>
            <p:cNvPr id="53" name="직사각형 52"/>
            <p:cNvSpPr/>
            <p:nvPr/>
          </p:nvSpPr>
          <p:spPr>
            <a:xfrm>
              <a:off x="2118009" y="3668346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충전 속도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3238" y="3668346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AA1D5E-8C25-4B49-B936-DA19451DCB6D}"/>
                </a:ext>
              </a:extLst>
            </p:cNvPr>
            <p:cNvSpPr/>
            <p:nvPr/>
          </p:nvSpPr>
          <p:spPr>
            <a:xfrm>
              <a:off x="4615017" y="3748915"/>
              <a:ext cx="38690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kw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EF6508-6450-4CD3-8426-5A393C954D3A}"/>
              </a:ext>
            </a:extLst>
          </p:cNvPr>
          <p:cNvGrpSpPr/>
          <p:nvPr/>
        </p:nvGrpSpPr>
        <p:grpSpPr>
          <a:xfrm>
            <a:off x="3283115" y="3354663"/>
            <a:ext cx="2606697" cy="2462246"/>
            <a:chOff x="3489302" y="3318803"/>
            <a:chExt cx="2606697" cy="2462246"/>
          </a:xfrm>
          <a:solidFill>
            <a:schemeClr val="bg1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AA96169-3668-42A4-B150-43DD9A95FE61}"/>
                </a:ext>
              </a:extLst>
            </p:cNvPr>
            <p:cNvSpPr/>
            <p:nvPr/>
          </p:nvSpPr>
          <p:spPr>
            <a:xfrm>
              <a:off x="3489304" y="3318803"/>
              <a:ext cx="2606695" cy="400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한국전력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E9E958-FCC6-490B-BA4C-52507E749AE8}"/>
                </a:ext>
              </a:extLst>
            </p:cNvPr>
            <p:cNvSpPr/>
            <p:nvPr/>
          </p:nvSpPr>
          <p:spPr>
            <a:xfrm>
              <a:off x="3489303" y="3731180"/>
              <a:ext cx="2606695" cy="400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GS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칼텍스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9A0BEA-2B35-4E19-A19F-866618730709}"/>
                </a:ext>
              </a:extLst>
            </p:cNvPr>
            <p:cNvSpPr/>
            <p:nvPr/>
          </p:nvSpPr>
          <p:spPr>
            <a:xfrm>
              <a:off x="3489302" y="4143557"/>
              <a:ext cx="2606695" cy="400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차지비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7C7ACD2-4381-4317-A1CE-6E835EF2ACA4}"/>
                </a:ext>
              </a:extLst>
            </p:cNvPr>
            <p:cNvSpPr/>
            <p:nvPr/>
          </p:nvSpPr>
          <p:spPr>
            <a:xfrm>
              <a:off x="3489304" y="4555933"/>
              <a:ext cx="2606695" cy="400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현대자동차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F3E6C05-842F-400C-8AE0-B99F8C4FAF60}"/>
                </a:ext>
              </a:extLst>
            </p:cNvPr>
            <p:cNvSpPr/>
            <p:nvPr/>
          </p:nvSpPr>
          <p:spPr>
            <a:xfrm>
              <a:off x="3489303" y="4968310"/>
              <a:ext cx="2606695" cy="400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기아자동차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4329C40-4E9E-4FD0-8004-4EECB11C5BC2}"/>
                </a:ext>
              </a:extLst>
            </p:cNvPr>
            <p:cNvSpPr/>
            <p:nvPr/>
          </p:nvSpPr>
          <p:spPr>
            <a:xfrm>
              <a:off x="3489302" y="5380687"/>
              <a:ext cx="2606695" cy="400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한국</a:t>
              </a:r>
              <a:r>
                <a:rPr lang="en-US" altLang="ko-KR" sz="1200" dirty="0">
                  <a:solidFill>
                    <a:schemeClr val="tx1"/>
                  </a:solidFill>
                </a:rPr>
                <a:t>GM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247DFE-68F9-4108-90BD-46E5F1DF4C56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14C02E8-F5EA-4BC8-A368-3C8F20172858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3F8EC45-FC47-4D30-B1B2-1A1964F808A1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1ACD42A-546C-4E9F-AE07-F73F33D8B562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19C6B78-1E42-4723-9408-AB2363CCAB65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E7FC3E7-F7DC-4DB8-9345-E70B364936DD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C91E312-F7FB-4E77-AF24-3483CCDED894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768809-0F87-497D-92F3-45BD2F78905A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7E78888-680D-45E7-9148-6288A6A944DB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C2E0E62-7166-43A2-8B66-949979DCB4D9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7BF2501-3DA1-4960-989D-6B9764A35712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75B24B-1340-4F0D-AFDA-4BB40832F727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99C444A-AAEC-4BA7-A391-622E74B5B3FE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29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E251BB7-5A55-4EDE-BD03-F0BE2B02C698}"/>
              </a:ext>
            </a:extLst>
          </p:cNvPr>
          <p:cNvSpPr/>
          <p:nvPr/>
        </p:nvSpPr>
        <p:spPr>
          <a:xfrm>
            <a:off x="276242" y="1427629"/>
            <a:ext cx="8424297" cy="5448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005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0538" y="457848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42" y="1409700"/>
            <a:ext cx="1235058" cy="4445000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6242" y="1484338"/>
            <a:ext cx="1235058" cy="2924748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기본적인 등록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충전소관련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242" y="3926382"/>
            <a:ext cx="1235058" cy="965408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설명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6242" y="1418665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242" y="3926382"/>
            <a:ext cx="1235058" cy="252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3542" y="64516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B3C7BD-1D15-4CBE-8A45-523CDB66DAE9}"/>
              </a:ext>
            </a:extLst>
          </p:cNvPr>
          <p:cNvGrpSpPr/>
          <p:nvPr/>
        </p:nvGrpSpPr>
        <p:grpSpPr>
          <a:xfrm>
            <a:off x="1915466" y="2932188"/>
            <a:ext cx="3977990" cy="416602"/>
            <a:chOff x="2118010" y="3060517"/>
            <a:chExt cx="3977990" cy="416602"/>
          </a:xfrm>
        </p:grpSpPr>
        <p:sp>
          <p:nvSpPr>
            <p:cNvPr id="37" name="직사각형 36"/>
            <p:cNvSpPr/>
            <p:nvPr/>
          </p:nvSpPr>
          <p:spPr>
            <a:xfrm>
              <a:off x="2118010" y="3060517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운영기관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76FAF94-7DA5-4AE4-A723-1CEBF43A36F0}"/>
                </a:ext>
              </a:extLst>
            </p:cNvPr>
            <p:cNvSpPr/>
            <p:nvPr/>
          </p:nvSpPr>
          <p:spPr>
            <a:xfrm>
              <a:off x="3489305" y="3076757"/>
              <a:ext cx="2606695" cy="400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환경부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한국자동차환경협회</a:t>
              </a:r>
              <a:r>
                <a:rPr lang="en-US" altLang="ko-KR" sz="1200" dirty="0">
                  <a:solidFill>
                    <a:schemeClr val="tx1"/>
                  </a:solidFill>
                </a:rPr>
                <a:t>)  </a:t>
              </a:r>
              <a:r>
                <a:rPr lang="ko-KR" altLang="en-US" sz="12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84E766-F25A-4AA9-B329-3392E1E346EB}"/>
              </a:ext>
            </a:extLst>
          </p:cNvPr>
          <p:cNvGrpSpPr/>
          <p:nvPr/>
        </p:nvGrpSpPr>
        <p:grpSpPr>
          <a:xfrm>
            <a:off x="1898064" y="1607248"/>
            <a:ext cx="5760745" cy="2302325"/>
            <a:chOff x="2100608" y="1735577"/>
            <a:chExt cx="5760745" cy="2302325"/>
          </a:xfrm>
        </p:grpSpPr>
        <p:sp>
          <p:nvSpPr>
            <p:cNvPr id="36" name="직사각형 35"/>
            <p:cNvSpPr/>
            <p:nvPr/>
          </p:nvSpPr>
          <p:spPr>
            <a:xfrm>
              <a:off x="2130710" y="2453312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충전소 타입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503240" y="2453312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DC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차데모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D60FFD0-AD86-4709-8559-CD501874CAFE}"/>
                </a:ext>
              </a:extLst>
            </p:cNvPr>
            <p:cNvSpPr/>
            <p:nvPr/>
          </p:nvSpPr>
          <p:spPr>
            <a:xfrm>
              <a:off x="4374631" y="2453296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DC</a:t>
              </a:r>
              <a:r>
                <a:rPr lang="ko-KR" altLang="en-US" sz="1200" dirty="0">
                  <a:solidFill>
                    <a:schemeClr val="tx1"/>
                  </a:solidFill>
                </a:rPr>
                <a:t>콤보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C4A026-BB72-472C-91EB-A6FCDEDBB7E6}"/>
                </a:ext>
              </a:extLst>
            </p:cNvPr>
            <p:cNvSpPr/>
            <p:nvPr/>
          </p:nvSpPr>
          <p:spPr>
            <a:xfrm>
              <a:off x="5246022" y="2454349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슈퍼차저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46F07A3-695E-4A3F-AF99-1694AE4B4946}"/>
                </a:ext>
              </a:extLst>
            </p:cNvPr>
            <p:cNvSpPr/>
            <p:nvPr/>
          </p:nvSpPr>
          <p:spPr>
            <a:xfrm>
              <a:off x="6117413" y="2455924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AC3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>
                  <a:solidFill>
                    <a:schemeClr val="tx1"/>
                  </a:solidFill>
                </a:rPr>
                <a:t>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FCC6600-AE1F-4B38-B973-D4CB809ED9E4}"/>
                </a:ext>
              </a:extLst>
            </p:cNvPr>
            <p:cNvSpPr/>
            <p:nvPr/>
          </p:nvSpPr>
          <p:spPr>
            <a:xfrm>
              <a:off x="6989962" y="2456153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AC3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>
                  <a:solidFill>
                    <a:schemeClr val="tx1"/>
                  </a:solidFill>
                </a:rPr>
                <a:t>핀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647F8C0-C762-40A4-9B03-D99D49B5E156}"/>
                </a:ext>
              </a:extLst>
            </p:cNvPr>
            <p:cNvSpPr/>
            <p:nvPr/>
          </p:nvSpPr>
          <p:spPr>
            <a:xfrm>
              <a:off x="3866664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0FF3744-D230-488F-BD26-AB0B2A9D1013}"/>
                </a:ext>
              </a:extLst>
            </p:cNvPr>
            <p:cNvSpPr/>
            <p:nvPr/>
          </p:nvSpPr>
          <p:spPr>
            <a:xfrm>
              <a:off x="4738055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812A13A-1503-459E-B599-15A268A26097}"/>
                </a:ext>
              </a:extLst>
            </p:cNvPr>
            <p:cNvSpPr/>
            <p:nvPr/>
          </p:nvSpPr>
          <p:spPr>
            <a:xfrm>
              <a:off x="5668017" y="2212760"/>
              <a:ext cx="144542" cy="1428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69B92B-71BB-4DD0-84DA-3DA9CA28B249}"/>
                </a:ext>
              </a:extLst>
            </p:cNvPr>
            <p:cNvSpPr/>
            <p:nvPr/>
          </p:nvSpPr>
          <p:spPr>
            <a:xfrm>
              <a:off x="6539408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FAE822F-8F1E-4862-A775-968909DE32BD}"/>
                </a:ext>
              </a:extLst>
            </p:cNvPr>
            <p:cNvSpPr/>
            <p:nvPr/>
          </p:nvSpPr>
          <p:spPr>
            <a:xfrm>
              <a:off x="7342593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A740447-01BD-47D4-883F-56BFCCF123E0}"/>
                </a:ext>
              </a:extLst>
            </p:cNvPr>
            <p:cNvSpPr/>
            <p:nvPr/>
          </p:nvSpPr>
          <p:spPr>
            <a:xfrm>
              <a:off x="2100608" y="1735577"/>
              <a:ext cx="162109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충전기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7701B04-D900-456B-80A9-3288ADA79CDF}"/>
                </a:ext>
              </a:extLst>
            </p:cNvPr>
            <p:cNvSpPr/>
            <p:nvPr/>
          </p:nvSpPr>
          <p:spPr>
            <a:xfrm>
              <a:off x="3503236" y="3637540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B2451C-C6E4-407A-9489-ECB9040114C9}"/>
              </a:ext>
            </a:extLst>
          </p:cNvPr>
          <p:cNvGrpSpPr/>
          <p:nvPr/>
        </p:nvGrpSpPr>
        <p:grpSpPr>
          <a:xfrm>
            <a:off x="1864662" y="4049222"/>
            <a:ext cx="4828017" cy="1001115"/>
            <a:chOff x="2067206" y="4177551"/>
            <a:chExt cx="4828017" cy="1001115"/>
          </a:xfrm>
        </p:grpSpPr>
        <p:sp>
          <p:nvSpPr>
            <p:cNvPr id="56" name="직사각형 55"/>
            <p:cNvSpPr/>
            <p:nvPr/>
          </p:nvSpPr>
          <p:spPr>
            <a:xfrm>
              <a:off x="2118008" y="4376355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유무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503237" y="4376355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장착된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있음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31416" y="4376355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차주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있음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067206" y="4778304"/>
              <a:ext cx="338408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＊케이블 유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무는 중복 체크가 불가능 합니다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ED54C1F-3B24-48D9-8EAD-D1BD5A7762E5}"/>
                </a:ext>
              </a:extLst>
            </p:cNvPr>
            <p:cNvSpPr/>
            <p:nvPr/>
          </p:nvSpPr>
          <p:spPr>
            <a:xfrm>
              <a:off x="5761728" y="4375479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둘 다 가능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0869035-7DF1-4E3A-8AFD-D77B9821B524}"/>
                </a:ext>
              </a:extLst>
            </p:cNvPr>
            <p:cNvSpPr/>
            <p:nvPr/>
          </p:nvSpPr>
          <p:spPr>
            <a:xfrm>
              <a:off x="4069984" y="4177553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9809A70-FF8F-4017-BE3B-AFB82D459313}"/>
                </a:ext>
              </a:extLst>
            </p:cNvPr>
            <p:cNvSpPr/>
            <p:nvPr/>
          </p:nvSpPr>
          <p:spPr>
            <a:xfrm>
              <a:off x="5081630" y="4177552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D8792DF-3035-4559-B8CE-5A648A6102D6}"/>
                </a:ext>
              </a:extLst>
            </p:cNvPr>
            <p:cNvSpPr/>
            <p:nvPr/>
          </p:nvSpPr>
          <p:spPr>
            <a:xfrm>
              <a:off x="6211942" y="4177551"/>
              <a:ext cx="116533" cy="1217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FC209F-2B78-4EE3-8509-2FA27360BD6C}"/>
              </a:ext>
            </a:extLst>
          </p:cNvPr>
          <p:cNvSpPr/>
          <p:nvPr/>
        </p:nvSpPr>
        <p:spPr>
          <a:xfrm>
            <a:off x="3266071" y="5161134"/>
            <a:ext cx="1311102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충전기 추가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4F62CE-055F-4664-A4B0-BAE1B3CC778B}"/>
              </a:ext>
            </a:extLst>
          </p:cNvPr>
          <p:cNvGrpSpPr/>
          <p:nvPr/>
        </p:nvGrpSpPr>
        <p:grpSpPr>
          <a:xfrm>
            <a:off x="1915465" y="3540017"/>
            <a:ext cx="2883912" cy="480931"/>
            <a:chOff x="2118009" y="3668346"/>
            <a:chExt cx="2883912" cy="480931"/>
          </a:xfrm>
        </p:grpSpPr>
        <p:sp>
          <p:nvSpPr>
            <p:cNvPr id="53" name="직사각형 52"/>
            <p:cNvSpPr/>
            <p:nvPr/>
          </p:nvSpPr>
          <p:spPr>
            <a:xfrm>
              <a:off x="2118009" y="3668346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충전 속도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3238" y="3668346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AA1D5E-8C25-4B49-B936-DA19451DCB6D}"/>
                </a:ext>
              </a:extLst>
            </p:cNvPr>
            <p:cNvSpPr/>
            <p:nvPr/>
          </p:nvSpPr>
          <p:spPr>
            <a:xfrm>
              <a:off x="4615017" y="3748915"/>
              <a:ext cx="38690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kw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BEEEC02-0E37-4173-8AE3-CFCC5C13B877}"/>
              </a:ext>
            </a:extLst>
          </p:cNvPr>
          <p:cNvCxnSpPr/>
          <p:nvPr/>
        </p:nvCxnSpPr>
        <p:spPr>
          <a:xfrm flipH="1" flipV="1">
            <a:off x="4518252" y="5484819"/>
            <a:ext cx="419100" cy="2667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E4DB08-6AAD-4A1C-8BE7-554FF65ECA24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9E6557B-FFDE-4FAF-96D6-3FA08799AF4B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AE9580D-D0C5-44B5-9778-90BD9C5092E5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1882211-D36D-4E53-9CEA-A3BE5096E073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E9B0D52-A168-4E5C-8A18-1A02537C53C4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0D185B-E108-4E78-8F79-0CA5361EF7EE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3C8BF33-4031-43EB-8D09-B8D71992784E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86449B3-BFF4-45B7-967C-7099A1916A6E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0CF55AB-FA5E-4AE9-966A-282C1D5A671A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C1B7091-5A93-465F-B835-787A8A715E75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0892FB8-B925-467F-90FB-8E24F598BD90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F4894A7-F986-4B25-9AD6-0F241274BC54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6082D84-9A91-4227-B206-4AAC916351B9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913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E251BB7-5A55-4EDE-BD03-F0BE2B02C698}"/>
              </a:ext>
            </a:extLst>
          </p:cNvPr>
          <p:cNvSpPr/>
          <p:nvPr/>
        </p:nvSpPr>
        <p:spPr>
          <a:xfrm>
            <a:off x="276242" y="1427629"/>
            <a:ext cx="8424297" cy="544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005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0538" y="457848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42" y="1409700"/>
            <a:ext cx="1235058" cy="4445000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6242" y="1484338"/>
            <a:ext cx="1235058" cy="2924748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기본적인 등록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충전소관련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242" y="3926382"/>
            <a:ext cx="1235058" cy="965408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설명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242" y="3926382"/>
            <a:ext cx="1235058" cy="252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3542" y="64516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B3C7BD-1D15-4CBE-8A45-523CDB66DAE9}"/>
              </a:ext>
            </a:extLst>
          </p:cNvPr>
          <p:cNvGrpSpPr/>
          <p:nvPr/>
        </p:nvGrpSpPr>
        <p:grpSpPr>
          <a:xfrm>
            <a:off x="1915466" y="2932188"/>
            <a:ext cx="3977990" cy="416602"/>
            <a:chOff x="2118010" y="3060517"/>
            <a:chExt cx="3977990" cy="416602"/>
          </a:xfrm>
        </p:grpSpPr>
        <p:sp>
          <p:nvSpPr>
            <p:cNvPr id="37" name="직사각형 36"/>
            <p:cNvSpPr/>
            <p:nvPr/>
          </p:nvSpPr>
          <p:spPr>
            <a:xfrm>
              <a:off x="2118010" y="3060517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운영기관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76FAF94-7DA5-4AE4-A723-1CEBF43A36F0}"/>
                </a:ext>
              </a:extLst>
            </p:cNvPr>
            <p:cNvSpPr/>
            <p:nvPr/>
          </p:nvSpPr>
          <p:spPr>
            <a:xfrm>
              <a:off x="3489305" y="3076757"/>
              <a:ext cx="2606695" cy="400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환경부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한국자동차환경협회</a:t>
              </a:r>
              <a:r>
                <a:rPr lang="en-US" altLang="ko-KR" sz="1200" dirty="0">
                  <a:solidFill>
                    <a:schemeClr val="tx1"/>
                  </a:solidFill>
                </a:rPr>
                <a:t>)  </a:t>
              </a:r>
              <a:r>
                <a:rPr lang="ko-KR" altLang="en-US" sz="12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84E766-F25A-4AA9-B329-3392E1E346EB}"/>
              </a:ext>
            </a:extLst>
          </p:cNvPr>
          <p:cNvGrpSpPr/>
          <p:nvPr/>
        </p:nvGrpSpPr>
        <p:grpSpPr>
          <a:xfrm>
            <a:off x="1898064" y="1607248"/>
            <a:ext cx="6080695" cy="4574447"/>
            <a:chOff x="2100608" y="1735577"/>
            <a:chExt cx="6080695" cy="4574447"/>
          </a:xfrm>
        </p:grpSpPr>
        <p:sp>
          <p:nvSpPr>
            <p:cNvPr id="36" name="직사각형 35"/>
            <p:cNvSpPr/>
            <p:nvPr/>
          </p:nvSpPr>
          <p:spPr>
            <a:xfrm>
              <a:off x="2130710" y="2453312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충전소 타입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503240" y="2453312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DC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차데모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D60FFD0-AD86-4709-8559-CD501874CAFE}"/>
                </a:ext>
              </a:extLst>
            </p:cNvPr>
            <p:cNvSpPr/>
            <p:nvPr/>
          </p:nvSpPr>
          <p:spPr>
            <a:xfrm>
              <a:off x="4374631" y="2453296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DC</a:t>
              </a:r>
              <a:r>
                <a:rPr lang="ko-KR" altLang="en-US" sz="1200" dirty="0">
                  <a:solidFill>
                    <a:schemeClr val="tx1"/>
                  </a:solidFill>
                </a:rPr>
                <a:t>콤보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C4A026-BB72-472C-91EB-A6FCDEDBB7E6}"/>
                </a:ext>
              </a:extLst>
            </p:cNvPr>
            <p:cNvSpPr/>
            <p:nvPr/>
          </p:nvSpPr>
          <p:spPr>
            <a:xfrm>
              <a:off x="5246022" y="2454349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슈퍼차저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46F07A3-695E-4A3F-AF99-1694AE4B4946}"/>
                </a:ext>
              </a:extLst>
            </p:cNvPr>
            <p:cNvSpPr/>
            <p:nvPr/>
          </p:nvSpPr>
          <p:spPr>
            <a:xfrm>
              <a:off x="6117413" y="2455924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AC3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>
                  <a:solidFill>
                    <a:schemeClr val="tx1"/>
                  </a:solidFill>
                </a:rPr>
                <a:t>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FCC6600-AE1F-4B38-B973-D4CB809ED9E4}"/>
                </a:ext>
              </a:extLst>
            </p:cNvPr>
            <p:cNvSpPr/>
            <p:nvPr/>
          </p:nvSpPr>
          <p:spPr>
            <a:xfrm>
              <a:off x="6989962" y="2456153"/>
              <a:ext cx="871391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AC3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>
                  <a:solidFill>
                    <a:schemeClr val="tx1"/>
                  </a:solidFill>
                </a:rPr>
                <a:t>핀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647F8C0-C762-40A4-9B03-D99D49B5E156}"/>
                </a:ext>
              </a:extLst>
            </p:cNvPr>
            <p:cNvSpPr/>
            <p:nvPr/>
          </p:nvSpPr>
          <p:spPr>
            <a:xfrm>
              <a:off x="3866664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0FF3744-D230-488F-BD26-AB0B2A9D1013}"/>
                </a:ext>
              </a:extLst>
            </p:cNvPr>
            <p:cNvSpPr/>
            <p:nvPr/>
          </p:nvSpPr>
          <p:spPr>
            <a:xfrm>
              <a:off x="4738055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812A13A-1503-459E-B599-15A268A26097}"/>
                </a:ext>
              </a:extLst>
            </p:cNvPr>
            <p:cNvSpPr/>
            <p:nvPr/>
          </p:nvSpPr>
          <p:spPr>
            <a:xfrm>
              <a:off x="5668017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69B92B-71BB-4DD0-84DA-3DA9CA28B249}"/>
                </a:ext>
              </a:extLst>
            </p:cNvPr>
            <p:cNvSpPr/>
            <p:nvPr/>
          </p:nvSpPr>
          <p:spPr>
            <a:xfrm>
              <a:off x="6539408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FAE822F-8F1E-4862-A775-968909DE32BD}"/>
                </a:ext>
              </a:extLst>
            </p:cNvPr>
            <p:cNvSpPr/>
            <p:nvPr/>
          </p:nvSpPr>
          <p:spPr>
            <a:xfrm>
              <a:off x="7342593" y="2212760"/>
              <a:ext cx="144542" cy="142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A740447-01BD-47D4-883F-56BFCCF123E0}"/>
                </a:ext>
              </a:extLst>
            </p:cNvPr>
            <p:cNvSpPr/>
            <p:nvPr/>
          </p:nvSpPr>
          <p:spPr>
            <a:xfrm>
              <a:off x="2100608" y="1735577"/>
              <a:ext cx="162109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충전기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74A0553-634D-406C-86A9-1667187EF631}"/>
                </a:ext>
              </a:extLst>
            </p:cNvPr>
            <p:cNvSpPr/>
            <p:nvPr/>
          </p:nvSpPr>
          <p:spPr>
            <a:xfrm>
              <a:off x="2129749" y="5909662"/>
              <a:ext cx="605155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100kw</a:t>
              </a:r>
              <a:r>
                <a:rPr lang="ko-KR" altLang="en-US" sz="1200" dirty="0">
                  <a:solidFill>
                    <a:schemeClr val="tx1"/>
                  </a:solidFill>
                </a:rPr>
                <a:t> 충전기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B2451C-C6E4-407A-9489-ECB9040114C9}"/>
              </a:ext>
            </a:extLst>
          </p:cNvPr>
          <p:cNvGrpSpPr/>
          <p:nvPr/>
        </p:nvGrpSpPr>
        <p:grpSpPr>
          <a:xfrm>
            <a:off x="1864662" y="4049222"/>
            <a:ext cx="4828017" cy="1001115"/>
            <a:chOff x="2067206" y="4177551"/>
            <a:chExt cx="4828017" cy="1001115"/>
          </a:xfrm>
        </p:grpSpPr>
        <p:sp>
          <p:nvSpPr>
            <p:cNvPr id="56" name="직사각형 55"/>
            <p:cNvSpPr/>
            <p:nvPr/>
          </p:nvSpPr>
          <p:spPr>
            <a:xfrm>
              <a:off x="2118008" y="4376355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유무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503237" y="4376355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장착된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있음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31416" y="4376355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차주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케이블 있음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067206" y="4778304"/>
              <a:ext cx="338408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＊케이블 유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무는 중복 체크가 불가능 합니다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ED54C1F-3B24-48D9-8EAD-D1BD5A7762E5}"/>
                </a:ext>
              </a:extLst>
            </p:cNvPr>
            <p:cNvSpPr/>
            <p:nvPr/>
          </p:nvSpPr>
          <p:spPr>
            <a:xfrm>
              <a:off x="5761728" y="4375479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둘 다 가능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0869035-7DF1-4E3A-8AFD-D77B9821B524}"/>
                </a:ext>
              </a:extLst>
            </p:cNvPr>
            <p:cNvSpPr/>
            <p:nvPr/>
          </p:nvSpPr>
          <p:spPr>
            <a:xfrm>
              <a:off x="4069984" y="4177553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9809A70-FF8F-4017-BE3B-AFB82D459313}"/>
                </a:ext>
              </a:extLst>
            </p:cNvPr>
            <p:cNvSpPr/>
            <p:nvPr/>
          </p:nvSpPr>
          <p:spPr>
            <a:xfrm>
              <a:off x="5081630" y="4177552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D8792DF-3035-4559-B8CE-5A648A6102D6}"/>
                </a:ext>
              </a:extLst>
            </p:cNvPr>
            <p:cNvSpPr/>
            <p:nvPr/>
          </p:nvSpPr>
          <p:spPr>
            <a:xfrm>
              <a:off x="6211942" y="4177551"/>
              <a:ext cx="116533" cy="121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FC209F-2B78-4EE3-8509-2FA27360BD6C}"/>
              </a:ext>
            </a:extLst>
          </p:cNvPr>
          <p:cNvSpPr/>
          <p:nvPr/>
        </p:nvSpPr>
        <p:spPr>
          <a:xfrm>
            <a:off x="3266071" y="5161134"/>
            <a:ext cx="1311102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충전기 추가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4F62CE-055F-4664-A4B0-BAE1B3CC778B}"/>
              </a:ext>
            </a:extLst>
          </p:cNvPr>
          <p:cNvGrpSpPr/>
          <p:nvPr/>
        </p:nvGrpSpPr>
        <p:grpSpPr>
          <a:xfrm>
            <a:off x="1915465" y="3540017"/>
            <a:ext cx="2883912" cy="2927619"/>
            <a:chOff x="2118009" y="3668346"/>
            <a:chExt cx="2883912" cy="2927619"/>
          </a:xfrm>
        </p:grpSpPr>
        <p:sp>
          <p:nvSpPr>
            <p:cNvPr id="53" name="직사각형 52"/>
            <p:cNvSpPr/>
            <p:nvPr/>
          </p:nvSpPr>
          <p:spPr>
            <a:xfrm>
              <a:off x="2118009" y="3668346"/>
              <a:ext cx="1133495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충전 속도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3238" y="3668346"/>
              <a:ext cx="1133495" cy="400362"/>
            </a:xfrm>
            <a:prstGeom prst="rect">
              <a:avLst/>
            </a:prstGeom>
            <a:noFill/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AA1D5E-8C25-4B49-B936-DA19451DCB6D}"/>
                </a:ext>
              </a:extLst>
            </p:cNvPr>
            <p:cNvSpPr/>
            <p:nvPr/>
          </p:nvSpPr>
          <p:spPr>
            <a:xfrm>
              <a:off x="4615017" y="3748915"/>
              <a:ext cx="386904" cy="400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kw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CFC8AB-9101-4B70-A49B-F442E768C0ED}"/>
                </a:ext>
              </a:extLst>
            </p:cNvPr>
            <p:cNvSpPr/>
            <p:nvPr/>
          </p:nvSpPr>
          <p:spPr>
            <a:xfrm>
              <a:off x="2239079" y="6327953"/>
              <a:ext cx="805806" cy="268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슈퍼차저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D46EADD-04E0-4FF4-ACCD-346FFC45B63E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1DFFAE0-4A06-4F00-B5F4-2650F5C11820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7B8C991-A129-4A32-AF90-FBA7DFEFC1AA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98DC282-357C-45B7-8EC9-942FFA5C0E15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2929430-406D-4F2A-8531-35EF88263913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8478F4-8C87-4270-85E1-7381E83C3C5D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C9A65F1-F597-48C3-A575-A2AC1911D98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1845338-51EF-4C9A-BF4B-AF5B0B2BBBD6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06FBA52-FA2C-4B7E-8060-BDB856F46B39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0894D44-3F1F-43F4-803E-1C6E075E3BBA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57FED9F-D1AD-43EC-8E38-E2DDA70CE7D0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E21CC1C-C354-4942-975B-429C5873C4C9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B33401E-E8DC-499E-812C-0C8BC98321A1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994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B689B9-7694-4866-8656-4FBB4EC44C71}"/>
              </a:ext>
            </a:extLst>
          </p:cNvPr>
          <p:cNvSpPr/>
          <p:nvPr/>
        </p:nvSpPr>
        <p:spPr>
          <a:xfrm>
            <a:off x="276242" y="1427629"/>
            <a:ext cx="8424297" cy="544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006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6242" y="3926381"/>
            <a:ext cx="1235058" cy="2543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6242" y="6469529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5BD18E-30AA-4977-98EF-74A0ABEDFE0C}"/>
              </a:ext>
            </a:extLst>
          </p:cNvPr>
          <p:cNvGrpSpPr/>
          <p:nvPr/>
        </p:nvGrpSpPr>
        <p:grpSpPr>
          <a:xfrm>
            <a:off x="259802" y="3119581"/>
            <a:ext cx="8252932" cy="3652882"/>
            <a:chOff x="116368" y="1353533"/>
            <a:chExt cx="8252932" cy="3652882"/>
          </a:xfrm>
        </p:grpSpPr>
        <p:sp>
          <p:nvSpPr>
            <p:cNvPr id="13" name="직사각형 12"/>
            <p:cNvSpPr/>
            <p:nvPr/>
          </p:nvSpPr>
          <p:spPr>
            <a:xfrm>
              <a:off x="1213521" y="1561684"/>
              <a:ext cx="1311294" cy="368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주소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68" y="1353533"/>
              <a:ext cx="5826366" cy="146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주소를 검색하여 주소를 등록 해주세요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76400" y="2650565"/>
              <a:ext cx="6692900" cy="482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“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충전소 주소가 없습니다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”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676400" y="3399865"/>
              <a:ext cx="6692900" cy="482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“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충전소 주소가 없습니다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”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76400" y="2447365"/>
              <a:ext cx="848415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기본 주소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676400" y="3196665"/>
              <a:ext cx="848415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상세 주소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782535" y="4492689"/>
              <a:ext cx="1163384" cy="393700"/>
            </a:xfrm>
            <a:prstGeom prst="rect">
              <a:avLst/>
            </a:prstGeom>
            <a:solidFill>
              <a:srgbClr val="FAA290"/>
            </a:solidFill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주소 입력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022850" y="4492689"/>
              <a:ext cx="1163384" cy="393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확인</a:t>
              </a: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 flipV="1">
              <a:off x="4840536" y="4739715"/>
              <a:ext cx="419100" cy="26670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3740150" y="4379415"/>
              <a:ext cx="203200" cy="2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타원 34"/>
          <p:cNvSpPr/>
          <p:nvPr/>
        </p:nvSpPr>
        <p:spPr>
          <a:xfrm>
            <a:off x="9111188" y="1048917"/>
            <a:ext cx="203200" cy="22839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87082" y="960339"/>
            <a:ext cx="1588584" cy="381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Button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11188" y="1222520"/>
            <a:ext cx="2794504" cy="825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Button </a:t>
            </a:r>
            <a:r>
              <a:rPr lang="ko-KR" altLang="en-US" sz="1200" dirty="0">
                <a:solidFill>
                  <a:schemeClr val="tx1"/>
                </a:solidFill>
              </a:rPr>
              <a:t>클릭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“007 </a:t>
            </a:r>
            <a:r>
              <a:rPr lang="ko-KR" altLang="en-US" sz="1200" b="1" dirty="0">
                <a:solidFill>
                  <a:schemeClr val="tx1"/>
                </a:solidFill>
                <a:hlinkClick r:id="rId3" action="ppaction://hlinksldjump"/>
              </a:rPr>
              <a:t>충전소 등록</a:t>
            </a:r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hlinkClick r:id="rId3" action="ppaction://hlinksldjump"/>
              </a:rPr>
              <a:t>주소등록</a:t>
            </a:r>
            <a:r>
              <a:rPr lang="en-US" altLang="ko-KR" sz="1200" b="1" dirty="0">
                <a:solidFill>
                  <a:schemeClr val="tx1"/>
                </a:solidFill>
                <a:hlinkClick r:id="rId3" action="ppaction://hlinksldjump"/>
              </a:rPr>
              <a:t>)”</a:t>
            </a:r>
            <a:r>
              <a:rPr lang="ko-KR" altLang="en-US" sz="12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으로</a:t>
            </a:r>
            <a:r>
              <a:rPr lang="ko-KR" altLang="en-US" sz="1200" dirty="0">
                <a:solidFill>
                  <a:schemeClr val="tx1"/>
                </a:solidFill>
              </a:rPr>
              <a:t> 넘어간다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89AB6A-6A72-4249-AE35-5DC36DC1A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62" y="2439431"/>
            <a:ext cx="5950212" cy="957155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92F3A2-8268-4F45-93B4-AD49EA6DBBDE}"/>
              </a:ext>
            </a:extLst>
          </p:cNvPr>
          <p:cNvSpPr/>
          <p:nvPr/>
        </p:nvSpPr>
        <p:spPr>
          <a:xfrm>
            <a:off x="1898064" y="1607248"/>
            <a:ext cx="1621094" cy="4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충전소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정보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607C6F3-6782-4E21-A6BC-84255A92FC96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8648E77-08A3-4300-9E39-E33531A3491A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F0FC7EE-E59B-43B6-9F52-E796953CF948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7671F8B-A98F-4E8D-A0B3-ADDE19C4A114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9B9697E-AF01-41FB-9525-EE5C2D162714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DA9712-F93F-4748-8FD5-281B1AF6F268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5561328-6B3F-4FE8-B001-F09EAAE912DC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746198C-E800-4DD5-87E2-F43EC9EF8084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3DED3FA-D88D-4162-8DDA-1C3244270176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0B54136-076F-45A3-A4C1-365CFEAE9D0A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4FC1D3B-26C9-4149-965D-522EAF5FFD97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073690B-BA54-43A5-8060-75B0C319490E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42B65C4-222B-41C5-8A21-34975464C9C6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4678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007 -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3521" y="1561684"/>
            <a:ext cx="1311294" cy="36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6368" y="1353533"/>
            <a:ext cx="5826366" cy="146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주소를 검색하여 주소를 등록 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76400" y="26416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충전소 주소가 없습니다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76400" y="33909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충전소 주소가 없습니다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400" y="24384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주소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676400" y="31877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상세 주소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550214" y="4487576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주소 입력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7752" y="1569446"/>
            <a:ext cx="6510196" cy="401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7752" y="1561060"/>
            <a:ext cx="6510196" cy="580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주소 입력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충전소 주소가 무엇입니까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71620" y="2141258"/>
            <a:ext cx="3280275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특별시</a:t>
            </a:r>
            <a:r>
              <a:rPr lang="en-US" altLang="ko-KR" sz="1100" b="1" dirty="0">
                <a:solidFill>
                  <a:schemeClr val="tx1"/>
                </a:solidFill>
              </a:rPr>
              <a:t> / </a:t>
            </a:r>
            <a:r>
              <a:rPr lang="ko-KR" altLang="en-US" sz="1100" b="1" dirty="0">
                <a:solidFill>
                  <a:schemeClr val="tx1"/>
                </a:solidFill>
              </a:rPr>
              <a:t>광역시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시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871620" y="2475616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대구광역시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71619" y="2849283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구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871620" y="3173133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북구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복현동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871620" y="3587965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도로 명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건물번호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아파트 이름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건물 이름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71620" y="3908744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복현로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35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길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영진전문대학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71620" y="4346009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우편번호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87211" y="4669859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XXX-XXX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02371" y="5085784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512233" y="5085784"/>
            <a:ext cx="1163384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6242" y="54483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968826" y="1678691"/>
            <a:ext cx="1163384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검색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7752" y="1561684"/>
            <a:ext cx="6510196" cy="4027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883150" y="1968292"/>
            <a:ext cx="2101850" cy="49628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지번주소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81300" y="1968292"/>
            <a:ext cx="2101850" cy="49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도로명주소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81300" y="2668041"/>
            <a:ext cx="4203700" cy="24177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95600" y="2882900"/>
            <a:ext cx="407322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찾으시려는 </a:t>
            </a:r>
            <a:r>
              <a:rPr lang="ko-KR" altLang="en-US" sz="1050" b="1" dirty="0" err="1">
                <a:solidFill>
                  <a:schemeClr val="accent2"/>
                </a:solidFill>
              </a:rPr>
              <a:t>도로명주소</a:t>
            </a:r>
            <a:r>
              <a:rPr lang="ko-KR" altLang="en-US" sz="1050" b="1" dirty="0">
                <a:solidFill>
                  <a:schemeClr val="accent2"/>
                </a:solidFill>
              </a:rPr>
              <a:t> </a:t>
            </a:r>
            <a:r>
              <a:rPr lang="en-US" altLang="ko-KR" sz="1050" b="1" dirty="0">
                <a:solidFill>
                  <a:schemeClr val="accent2"/>
                </a:solidFill>
              </a:rPr>
              <a:t>+ </a:t>
            </a:r>
            <a:r>
              <a:rPr lang="ko-KR" altLang="en-US" sz="1050" b="1" dirty="0">
                <a:solidFill>
                  <a:schemeClr val="accent2"/>
                </a:solidFill>
              </a:rPr>
              <a:t>건물번호</a:t>
            </a:r>
            <a:r>
              <a:rPr lang="en-US" altLang="ko-KR" sz="1050" b="1" dirty="0">
                <a:solidFill>
                  <a:schemeClr val="accent2"/>
                </a:solidFill>
              </a:rPr>
              <a:t>/</a:t>
            </a:r>
            <a:r>
              <a:rPr lang="ko-KR" altLang="en-US" sz="1050" b="1" dirty="0">
                <a:solidFill>
                  <a:schemeClr val="accent2"/>
                </a:solidFill>
              </a:rPr>
              <a:t>건물명 </a:t>
            </a:r>
            <a:r>
              <a:rPr lang="ko-KR" altLang="en-US" sz="1050" dirty="0"/>
              <a:t>혹은 </a:t>
            </a:r>
            <a:endParaRPr lang="en-US" altLang="ko-KR" sz="1050" dirty="0"/>
          </a:p>
          <a:p>
            <a:pPr algn="ctr"/>
            <a:endParaRPr lang="en-US" altLang="ko-KR" sz="1050" b="1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accent2"/>
                </a:solidFill>
              </a:rPr>
              <a:t>지번주소 </a:t>
            </a:r>
            <a:r>
              <a:rPr lang="en-US" altLang="ko-KR" sz="1050" b="1" dirty="0">
                <a:solidFill>
                  <a:schemeClr val="accent2"/>
                </a:solidFill>
              </a:rPr>
              <a:t>+ </a:t>
            </a:r>
            <a:r>
              <a:rPr lang="ko-KR" altLang="en-US" sz="1050" b="1" dirty="0">
                <a:solidFill>
                  <a:schemeClr val="accent2"/>
                </a:solidFill>
              </a:rPr>
              <a:t>번지수</a:t>
            </a:r>
            <a:r>
              <a:rPr lang="en-US" altLang="ko-KR" sz="1050" b="1" dirty="0">
                <a:solidFill>
                  <a:schemeClr val="accent2"/>
                </a:solidFill>
              </a:rPr>
              <a:t>/</a:t>
            </a:r>
            <a:r>
              <a:rPr lang="ko-KR" altLang="en-US" sz="1050" b="1" dirty="0">
                <a:solidFill>
                  <a:schemeClr val="accent2"/>
                </a:solidFill>
              </a:rPr>
              <a:t>건물명 </a:t>
            </a:r>
            <a:r>
              <a:rPr lang="ko-KR" altLang="en-US" sz="1050" dirty="0"/>
              <a:t>을 입력해주세요</a:t>
            </a:r>
            <a:r>
              <a:rPr lang="en-US" altLang="ko-KR" sz="1050" dirty="0"/>
              <a:t>.</a:t>
            </a:r>
          </a:p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도로명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영진로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번길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지번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영진동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178-1,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영진아파트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56527" y="3794658"/>
            <a:ext cx="3202974" cy="282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73800" y="3794658"/>
            <a:ext cx="528571" cy="276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C1FDD4-D0FB-4180-865F-2CB32AC045A8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921FCE1-93CD-4560-ACC9-53A64E10DF48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28C6F0E-3AC2-447C-A7FD-C714DD3C05ED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A4CFBDE-740A-45B2-8326-CBC14C105455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3FC9404-3E67-47AD-863E-A0B4409A705B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B50E79-2A8E-4354-9C39-7F04A81E45F6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B613B53-F032-4924-9CDB-46530D978A9E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140862C-B703-4ACD-9C39-B264F76C954D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4F4B1E4-B840-4060-8768-FDDC56740F45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5FDC20A-1165-4C8F-A2BC-21A2D6DDB1BF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5C551CA-71F9-4E00-8C4E-1EBDB328FEBF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9691E0-F616-46C9-B02F-2947D4AA9D38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3626BC3-F1B7-4F8E-A89B-B7CEFFD72B32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63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+mj-ea"/>
                <a:ea typeface="+mj-ea"/>
              </a:rPr>
              <a:t>회원가입 </a:t>
            </a:r>
            <a:r>
              <a:rPr lang="en-US" altLang="ko-KR" dirty="0">
                <a:latin typeface="+mj-ea"/>
                <a:ea typeface="+mj-ea"/>
              </a:rPr>
              <a:t>1 : </a:t>
            </a:r>
            <a:r>
              <a:rPr lang="ko-KR" altLang="en-US" dirty="0">
                <a:latin typeface="+mj-ea"/>
                <a:ea typeface="+mj-ea"/>
              </a:rPr>
              <a:t>입력하지 않은 부분이 있을 때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68228" y="106261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468228" y="1313037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아이디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이메일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입력</a:t>
            </a:r>
          </a:p>
        </p:txBody>
      </p:sp>
      <p:sp>
        <p:nvSpPr>
          <p:cNvPr id="145" name="타원 144"/>
          <p:cNvSpPr/>
          <p:nvPr/>
        </p:nvSpPr>
        <p:spPr>
          <a:xfrm>
            <a:off x="9206532" y="50086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604729" y="4904259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Button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604730" y="5154681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클릭 시 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아이디 중복 확인 창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뜸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206532" y="561295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04729" y="5508534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Button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04730" y="5758956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클릭 시 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인증번호 발송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2901" y="2450144"/>
            <a:ext cx="84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63529" y="2944680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입력</a:t>
            </a:r>
          </a:p>
        </p:txBody>
      </p:sp>
      <p:sp>
        <p:nvSpPr>
          <p:cNvPr id="42" name="Rectangle"/>
          <p:cNvSpPr/>
          <p:nvPr/>
        </p:nvSpPr>
        <p:spPr>
          <a:xfrm>
            <a:off x="3001870" y="2468986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"/>
          <p:cNvSpPr/>
          <p:nvPr/>
        </p:nvSpPr>
        <p:spPr>
          <a:xfrm>
            <a:off x="3001870" y="2963522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456511" y="2473226"/>
            <a:ext cx="830924" cy="261610"/>
            <a:chOff x="8683218" y="1954462"/>
            <a:chExt cx="830924" cy="261610"/>
          </a:xfrm>
        </p:grpSpPr>
        <p:sp>
          <p:nvSpPr>
            <p:cNvPr id="45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중복확인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75111" y="3432360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확인</a:t>
            </a:r>
          </a:p>
        </p:txBody>
      </p:sp>
      <p:sp>
        <p:nvSpPr>
          <p:cNvPr id="49" name="Rectangle"/>
          <p:cNvSpPr/>
          <p:nvPr/>
        </p:nvSpPr>
        <p:spPr>
          <a:xfrm>
            <a:off x="3001870" y="3451202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67230" y="3920040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이름</a:t>
            </a:r>
          </a:p>
        </p:txBody>
      </p:sp>
      <p:sp>
        <p:nvSpPr>
          <p:cNvPr id="51" name="Rectangle"/>
          <p:cNvSpPr/>
          <p:nvPr/>
        </p:nvSpPr>
        <p:spPr>
          <a:xfrm>
            <a:off x="3012030" y="3938882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88022" y="4407720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이메일 주소</a:t>
            </a:r>
          </a:p>
        </p:txBody>
      </p:sp>
      <p:sp>
        <p:nvSpPr>
          <p:cNvPr id="53" name="Rectangle"/>
          <p:cNvSpPr/>
          <p:nvPr/>
        </p:nvSpPr>
        <p:spPr>
          <a:xfrm>
            <a:off x="3022190" y="4426562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190" y="2976648"/>
            <a:ext cx="343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영문 숫자 특수문자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가지 이상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6~15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자 이내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6457234" y="4430803"/>
            <a:ext cx="830924" cy="261610"/>
            <a:chOff x="8683218" y="1954462"/>
            <a:chExt cx="830924" cy="261610"/>
          </a:xfrm>
        </p:grpSpPr>
        <p:sp>
          <p:nvSpPr>
            <p:cNvPr id="57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인증번호 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428556" y="4436722"/>
            <a:ext cx="866566" cy="261610"/>
            <a:chOff x="8683218" y="1964622"/>
            <a:chExt cx="866566" cy="261610"/>
          </a:xfrm>
        </p:grpSpPr>
        <p:sp>
          <p:nvSpPr>
            <p:cNvPr id="60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799976" y="196462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재발송</a:t>
              </a:r>
              <a:r>
                <a:rPr lang="ko-KR" altLang="en-US" sz="1100" dirty="0"/>
                <a:t> </a:t>
              </a:r>
            </a:p>
          </p:txBody>
        </p:sp>
      </p:grpSp>
      <p:sp>
        <p:nvSpPr>
          <p:cNvPr id="62" name="Rectangle"/>
          <p:cNvSpPr/>
          <p:nvPr/>
        </p:nvSpPr>
        <p:spPr>
          <a:xfrm>
            <a:off x="3022190" y="4913051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463497" y="4894209"/>
            <a:ext cx="823938" cy="265851"/>
            <a:chOff x="8683218" y="1954462"/>
            <a:chExt cx="830924" cy="261610"/>
          </a:xfrm>
        </p:grpSpPr>
        <p:sp>
          <p:nvSpPr>
            <p:cNvPr id="64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  </a:t>
              </a:r>
              <a:r>
                <a:rPr lang="ko-KR" altLang="en-US" sz="1100" dirty="0"/>
                <a:t>확인</a:t>
              </a:r>
            </a:p>
          </p:txBody>
        </p:sp>
      </p:grpSp>
      <p:sp>
        <p:nvSpPr>
          <p:cNvPr id="66" name="Rectangle"/>
          <p:cNvSpPr/>
          <p:nvPr/>
        </p:nvSpPr>
        <p:spPr>
          <a:xfrm>
            <a:off x="3022190" y="5461691"/>
            <a:ext cx="3345524" cy="61154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61437" y="5613783"/>
            <a:ext cx="29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58333" y="759698"/>
            <a:ext cx="4631084" cy="12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2358333" y="759698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2358333" y="759698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02913" y="2714745"/>
            <a:ext cx="2693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아이디를 입력해 주세요 </a:t>
            </a:r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19919" y="3227589"/>
            <a:ext cx="3864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비밀번호를 입력해주세요 </a:t>
            </a:r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19919" y="3706808"/>
            <a:ext cx="327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비밀번호 확인을 해주세요 </a:t>
            </a:r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6063" y="4182803"/>
            <a:ext cx="327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이름을 입력해 주세요 </a:t>
            </a:r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9392" y="4669263"/>
            <a:ext cx="327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이메일 주소 인증을 해주세요 </a:t>
            </a:r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180228" y="17032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68228" y="1700890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68228" y="195131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1" name="타원 90"/>
          <p:cNvSpPr/>
          <p:nvPr/>
        </p:nvSpPr>
        <p:spPr>
          <a:xfrm>
            <a:off x="9182580" y="236391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70580" y="2361560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470580" y="261198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비밀번호를 입력</a:t>
            </a:r>
          </a:p>
        </p:txBody>
      </p:sp>
      <p:sp>
        <p:nvSpPr>
          <p:cNvPr id="94" name="타원 93"/>
          <p:cNvSpPr/>
          <p:nvPr/>
        </p:nvSpPr>
        <p:spPr>
          <a:xfrm>
            <a:off x="9182580" y="30021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70580" y="2999835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70580" y="325025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이름을 입력</a:t>
            </a:r>
          </a:p>
        </p:txBody>
      </p:sp>
      <p:sp>
        <p:nvSpPr>
          <p:cNvPr id="97" name="타원 96"/>
          <p:cNvSpPr/>
          <p:nvPr/>
        </p:nvSpPr>
        <p:spPr>
          <a:xfrm>
            <a:off x="9194104" y="37049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82104" y="3702607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82104" y="395302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이메일 주소를 입력</a:t>
            </a:r>
          </a:p>
        </p:txBody>
      </p:sp>
      <p:sp>
        <p:nvSpPr>
          <p:cNvPr id="100" name="타원 99"/>
          <p:cNvSpPr/>
          <p:nvPr/>
        </p:nvSpPr>
        <p:spPr>
          <a:xfrm>
            <a:off x="9194104" y="434324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6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82104" y="4340882"/>
            <a:ext cx="689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Text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82104" y="459130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인증번호를 입력</a:t>
            </a:r>
          </a:p>
        </p:txBody>
      </p:sp>
      <p:sp>
        <p:nvSpPr>
          <p:cNvPr id="115" name="타원 114"/>
          <p:cNvSpPr/>
          <p:nvPr/>
        </p:nvSpPr>
        <p:spPr>
          <a:xfrm>
            <a:off x="2712257" y="247396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711855" y="29636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704018" y="34474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713488" y="39501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723610" y="443463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731816" y="487989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6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7309616" y="245014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7214047" y="41862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8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9206532" y="61968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n-ea"/>
              </a:rPr>
              <a:t>9</a:t>
            </a:r>
            <a:endParaRPr lang="ko-KR" altLang="en-US" sz="15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604729" y="6092459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n-ea"/>
              </a:rPr>
              <a:t>Button</a:t>
            </a:r>
            <a:endParaRPr lang="ko-KR" altLang="en-US" sz="1400" b="1" spc="300" dirty="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604730" y="6342881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클릭 시 </a:t>
            </a:r>
            <a:r>
              <a:rPr lang="ko-KR" altLang="en-US" sz="1200" dirty="0">
                <a:solidFill>
                  <a:schemeClr val="accent5"/>
                </a:solidFill>
                <a:latin typeface="+mn-ea"/>
              </a:rPr>
              <a:t>가입완료 이동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3929437" y="561431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lt"/>
                <a:ea typeface="맑은 고딕" panose="020B0503020000020004" pitchFamily="50" charset="-127"/>
              </a:rPr>
              <a:t>9</a:t>
            </a:r>
            <a:endParaRPr lang="ko-KR" altLang="en-US" sz="1500" b="1" dirty="0">
              <a:solidFill>
                <a:srgbClr val="7030A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11D5B3-0BAF-46D8-B157-A6C048898FAF}"/>
              </a:ext>
            </a:extLst>
          </p:cNvPr>
          <p:cNvSpPr txBox="1"/>
          <p:nvPr/>
        </p:nvSpPr>
        <p:spPr>
          <a:xfrm>
            <a:off x="1752901" y="4888350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인증 번호</a:t>
            </a:r>
          </a:p>
        </p:txBody>
      </p:sp>
    </p:spTree>
    <p:extLst>
      <p:ext uri="{BB962C8B-B14F-4D97-AF65-F5344CB8AC3E}">
        <p14:creationId xmlns:p14="http://schemas.microsoft.com/office/powerpoint/2010/main" val="76278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007 -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3521" y="1561684"/>
            <a:ext cx="1311294" cy="36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6368" y="1353533"/>
            <a:ext cx="5826366" cy="146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주소를 검색하여 주소를 등록 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76400" y="26416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충전소 주소가 없습니다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76400" y="33909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충전소 주소가 없습니다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400" y="24384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주소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676400" y="31877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상세 주소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550214" y="4487576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주소 입력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7752" y="1569446"/>
            <a:ext cx="6510196" cy="401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7752" y="1561060"/>
            <a:ext cx="6510196" cy="580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주소 입력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충전소 주소가 무엇입니까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71620" y="2141258"/>
            <a:ext cx="3280275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특별시</a:t>
            </a:r>
            <a:r>
              <a:rPr lang="en-US" altLang="ko-KR" sz="1100" b="1" dirty="0">
                <a:solidFill>
                  <a:schemeClr val="tx1"/>
                </a:solidFill>
              </a:rPr>
              <a:t> / </a:t>
            </a:r>
            <a:r>
              <a:rPr lang="ko-KR" altLang="en-US" sz="1100" b="1" dirty="0">
                <a:solidFill>
                  <a:schemeClr val="tx1"/>
                </a:solidFill>
              </a:rPr>
              <a:t>광역시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시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871620" y="2475616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대구광역시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71619" y="2849283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구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871620" y="3173133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북구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복현동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871620" y="3587965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도로 명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건물번호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아파트 이름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건물 이름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71620" y="3908744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복현로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35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길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영진전문대학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71620" y="4346009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우편번호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87211" y="4669859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XXX-XXX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02371" y="5085784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512233" y="5085784"/>
            <a:ext cx="1163384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6242" y="54483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968826" y="1678691"/>
            <a:ext cx="1163384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검색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7752" y="1561684"/>
            <a:ext cx="6510196" cy="4027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883150" y="1968292"/>
            <a:ext cx="2101850" cy="49628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지번주소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81300" y="1968292"/>
            <a:ext cx="2101850" cy="49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도로명주소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81300" y="2668041"/>
            <a:ext cx="4203700" cy="24177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95600" y="2882900"/>
            <a:ext cx="407322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찾으시려는 </a:t>
            </a:r>
            <a:r>
              <a:rPr lang="ko-KR" altLang="en-US" sz="1050" b="1" dirty="0" err="1">
                <a:solidFill>
                  <a:schemeClr val="accent2"/>
                </a:solidFill>
              </a:rPr>
              <a:t>도로명주소</a:t>
            </a:r>
            <a:r>
              <a:rPr lang="ko-KR" altLang="en-US" sz="1050" b="1" dirty="0">
                <a:solidFill>
                  <a:schemeClr val="accent2"/>
                </a:solidFill>
              </a:rPr>
              <a:t> </a:t>
            </a:r>
            <a:r>
              <a:rPr lang="en-US" altLang="ko-KR" sz="1050" b="1" dirty="0">
                <a:solidFill>
                  <a:schemeClr val="accent2"/>
                </a:solidFill>
              </a:rPr>
              <a:t>+ </a:t>
            </a:r>
            <a:r>
              <a:rPr lang="ko-KR" altLang="en-US" sz="1050" b="1" dirty="0">
                <a:solidFill>
                  <a:schemeClr val="accent2"/>
                </a:solidFill>
              </a:rPr>
              <a:t>건물번호</a:t>
            </a:r>
            <a:r>
              <a:rPr lang="en-US" altLang="ko-KR" sz="1050" b="1" dirty="0">
                <a:solidFill>
                  <a:schemeClr val="accent2"/>
                </a:solidFill>
              </a:rPr>
              <a:t>/</a:t>
            </a:r>
            <a:r>
              <a:rPr lang="ko-KR" altLang="en-US" sz="1050" b="1" dirty="0">
                <a:solidFill>
                  <a:schemeClr val="accent2"/>
                </a:solidFill>
              </a:rPr>
              <a:t>건물명 </a:t>
            </a:r>
            <a:r>
              <a:rPr lang="ko-KR" altLang="en-US" sz="1050" dirty="0"/>
              <a:t>혹은 </a:t>
            </a:r>
            <a:endParaRPr lang="en-US" altLang="ko-KR" sz="1050" dirty="0"/>
          </a:p>
          <a:p>
            <a:pPr algn="ctr"/>
            <a:endParaRPr lang="en-US" altLang="ko-KR" sz="1050" b="1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accent2"/>
                </a:solidFill>
              </a:rPr>
              <a:t>지번주소 </a:t>
            </a:r>
            <a:r>
              <a:rPr lang="en-US" altLang="ko-KR" sz="1050" b="1" dirty="0">
                <a:solidFill>
                  <a:schemeClr val="accent2"/>
                </a:solidFill>
              </a:rPr>
              <a:t>+ </a:t>
            </a:r>
            <a:r>
              <a:rPr lang="ko-KR" altLang="en-US" sz="1050" b="1" dirty="0">
                <a:solidFill>
                  <a:schemeClr val="accent2"/>
                </a:solidFill>
              </a:rPr>
              <a:t>번지수</a:t>
            </a:r>
            <a:r>
              <a:rPr lang="en-US" altLang="ko-KR" sz="1050" b="1" dirty="0">
                <a:solidFill>
                  <a:schemeClr val="accent2"/>
                </a:solidFill>
              </a:rPr>
              <a:t>/</a:t>
            </a:r>
            <a:r>
              <a:rPr lang="ko-KR" altLang="en-US" sz="1050" b="1" dirty="0">
                <a:solidFill>
                  <a:schemeClr val="accent2"/>
                </a:solidFill>
              </a:rPr>
              <a:t>건물명 </a:t>
            </a:r>
            <a:r>
              <a:rPr lang="ko-KR" altLang="en-US" sz="1050" dirty="0"/>
              <a:t>을 입력해주세요</a:t>
            </a:r>
            <a:r>
              <a:rPr lang="en-US" altLang="ko-KR" sz="1050" dirty="0"/>
              <a:t>.</a:t>
            </a:r>
          </a:p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도로명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영진로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번길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지번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영진동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178-1,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영진아파트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56527" y="3794658"/>
            <a:ext cx="3202974" cy="282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복현로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35</a:t>
            </a:r>
            <a:r>
              <a:rPr lang="ko-KR" altLang="en-US" sz="1200" b="1" dirty="0">
                <a:solidFill>
                  <a:schemeClr val="tx1"/>
                </a:solidFill>
              </a:rPr>
              <a:t>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73800" y="3794658"/>
            <a:ext cx="528571" cy="276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4179799"/>
            <a:ext cx="374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대구광역시</a:t>
            </a:r>
            <a:r>
              <a:rPr lang="en-US" altLang="ko-KR" sz="1200" dirty="0"/>
              <a:t>, </a:t>
            </a:r>
            <a:r>
              <a:rPr lang="ko-KR" altLang="en-US" sz="1200" dirty="0"/>
              <a:t>북구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복현로</a:t>
            </a:r>
            <a:r>
              <a:rPr lang="ko-KR" altLang="en-US" sz="1200" dirty="0"/>
              <a:t> </a:t>
            </a:r>
            <a:r>
              <a:rPr lang="en-US" altLang="ko-KR" sz="1200" dirty="0"/>
              <a:t>35</a:t>
            </a:r>
            <a:r>
              <a:rPr lang="ko-KR" altLang="en-US" sz="1200" dirty="0"/>
              <a:t>길 </a:t>
            </a:r>
            <a:r>
              <a:rPr lang="ko-KR" altLang="en-US" sz="1200" dirty="0" err="1"/>
              <a:t>영진전문대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895599" y="4471573"/>
            <a:ext cx="3906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대구광역시</a:t>
            </a:r>
            <a:r>
              <a:rPr lang="en-US" altLang="ko-KR" sz="1200" dirty="0"/>
              <a:t>, </a:t>
            </a:r>
            <a:r>
              <a:rPr lang="ko-KR" altLang="en-US" sz="1200" dirty="0"/>
              <a:t>북구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복현로</a:t>
            </a:r>
            <a:r>
              <a:rPr lang="ko-KR" altLang="en-US" sz="1200" dirty="0"/>
              <a:t> </a:t>
            </a:r>
            <a:r>
              <a:rPr lang="en-US" altLang="ko-KR" sz="1200" dirty="0"/>
              <a:t>35</a:t>
            </a:r>
            <a:r>
              <a:rPr lang="ko-KR" altLang="en-US" sz="1200" dirty="0"/>
              <a:t>길 </a:t>
            </a:r>
            <a:r>
              <a:rPr lang="ko-KR" altLang="en-US" sz="1200" dirty="0" err="1"/>
              <a:t>영진전문대</a:t>
            </a:r>
            <a:r>
              <a:rPr lang="en-US" altLang="ko-KR" sz="1200" dirty="0"/>
              <a:t>(</a:t>
            </a:r>
            <a:r>
              <a:rPr lang="ko-KR" altLang="en-US" sz="1200" dirty="0"/>
              <a:t>산업협력관</a:t>
            </a:r>
            <a:r>
              <a:rPr lang="en-US" altLang="ko-KR" sz="1200" dirty="0"/>
              <a:t>)</a:t>
            </a:r>
            <a:endParaRPr lang="ko-KR" altLang="en-US" sz="16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6BC0A7F-8C8E-4B6E-92A6-00D8A98D739C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A765687-CF7B-454A-ABDB-BF62DC6897A4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1E2685C-1A1E-4185-953D-AB77E7B0CB6C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FFE7D47-3E5A-4C53-A376-7219CDD74B5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2D5D48C-88DD-4371-982F-F209C0711594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4B109BA-5A21-4ADB-A333-2DD5473DFB28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0527017-FF3E-48B5-8527-DD396D6DB6E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CD9AFE6-469F-45A0-B96F-568DF21DBCD1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2B2EF80-E8E1-43F6-80AB-242BB52F6D8E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21F8888F-4FDE-4E0A-8284-21B1FA2EABE0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1E3EFB2-57F0-4316-A9C8-46A1519ADBBF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C792566-A107-4990-9A45-EE814F9FCE23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71D511A-991F-4FE1-8528-242994189E01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319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27290-913A-4015-B1C3-24FCCABF39BF}"/>
              </a:ext>
            </a:extLst>
          </p:cNvPr>
          <p:cNvSpPr/>
          <p:nvPr/>
        </p:nvSpPr>
        <p:spPr>
          <a:xfrm>
            <a:off x="276242" y="1427629"/>
            <a:ext cx="8424297" cy="544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009 -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42" y="1409699"/>
            <a:ext cx="1235058" cy="5059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242" y="3926382"/>
            <a:ext cx="1235058" cy="2543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519" y="6470307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4FB6D4-FB75-4B5D-9168-043E666CD87C}"/>
              </a:ext>
            </a:extLst>
          </p:cNvPr>
          <p:cNvGrpSpPr/>
          <p:nvPr/>
        </p:nvGrpSpPr>
        <p:grpSpPr>
          <a:xfrm>
            <a:off x="259802" y="3298874"/>
            <a:ext cx="6069866" cy="3353563"/>
            <a:chOff x="116368" y="1532826"/>
            <a:chExt cx="6069866" cy="335356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567F3D2-B3C4-45FF-8881-F2AAA565C548}"/>
                </a:ext>
              </a:extLst>
            </p:cNvPr>
            <p:cNvSpPr/>
            <p:nvPr/>
          </p:nvSpPr>
          <p:spPr>
            <a:xfrm>
              <a:off x="1213521" y="1812696"/>
              <a:ext cx="1311294" cy="368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주소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17E7F89-DAAF-47AC-907C-B2F835CC3103}"/>
                </a:ext>
              </a:extLst>
            </p:cNvPr>
            <p:cNvSpPr/>
            <p:nvPr/>
          </p:nvSpPr>
          <p:spPr>
            <a:xfrm>
              <a:off x="116368" y="1532826"/>
              <a:ext cx="5826366" cy="146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주소를 검색하여 주소를 등록 해주세요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5B0A4CA-FDD1-4363-8A7B-089C6273EFED}"/>
                </a:ext>
              </a:extLst>
            </p:cNvPr>
            <p:cNvSpPr/>
            <p:nvPr/>
          </p:nvSpPr>
          <p:spPr>
            <a:xfrm>
              <a:off x="1676400" y="2447365"/>
              <a:ext cx="848415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기본 주소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43316BC-9C23-437B-889A-DDA531892579}"/>
                </a:ext>
              </a:extLst>
            </p:cNvPr>
            <p:cNvSpPr/>
            <p:nvPr/>
          </p:nvSpPr>
          <p:spPr>
            <a:xfrm>
              <a:off x="1676400" y="3196665"/>
              <a:ext cx="848415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상세 주소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5EAC47D-B102-49FE-A400-60D02E927D55}"/>
                </a:ext>
              </a:extLst>
            </p:cNvPr>
            <p:cNvSpPr/>
            <p:nvPr/>
          </p:nvSpPr>
          <p:spPr>
            <a:xfrm>
              <a:off x="3782535" y="4492689"/>
              <a:ext cx="1163384" cy="393700"/>
            </a:xfrm>
            <a:prstGeom prst="rect">
              <a:avLst/>
            </a:prstGeom>
            <a:solidFill>
              <a:srgbClr val="FAA290"/>
            </a:solidFill>
            <a:ln>
              <a:solidFill>
                <a:srgbClr val="FAA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주소 입력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88E3957-0E0C-4DA1-945D-3448431B19C6}"/>
                </a:ext>
              </a:extLst>
            </p:cNvPr>
            <p:cNvSpPr/>
            <p:nvPr/>
          </p:nvSpPr>
          <p:spPr>
            <a:xfrm>
              <a:off x="5022850" y="4492689"/>
              <a:ext cx="1163384" cy="393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확인</a:t>
              </a: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CDCC3AE7-B1DC-4B1F-8957-EB193536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62" y="2439431"/>
            <a:ext cx="5950212" cy="957155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2D7DB53F-9891-4D38-BC60-D66787B45287}"/>
              </a:ext>
            </a:extLst>
          </p:cNvPr>
          <p:cNvSpPr/>
          <p:nvPr/>
        </p:nvSpPr>
        <p:spPr>
          <a:xfrm>
            <a:off x="1898064" y="1607248"/>
            <a:ext cx="1621094" cy="4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충전소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2C1244-117C-40C2-BBA7-342472390007}"/>
              </a:ext>
            </a:extLst>
          </p:cNvPr>
          <p:cNvSpPr/>
          <p:nvPr/>
        </p:nvSpPr>
        <p:spPr>
          <a:xfrm>
            <a:off x="1676400" y="4434543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대구광역시 북구 복현동 </a:t>
            </a:r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영진전문대학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7D1D045-F8CC-4097-BEFD-C6E07C4D3F98}"/>
              </a:ext>
            </a:extLst>
          </p:cNvPr>
          <p:cNvSpPr/>
          <p:nvPr/>
        </p:nvSpPr>
        <p:spPr>
          <a:xfrm>
            <a:off x="1676400" y="5183843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대구광역시 북구 </a:t>
            </a:r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복현로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35 </a:t>
            </a:r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영진전문대학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FAC9572-EC39-4AA8-8113-56AEEC2B814A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296C5A5-0F71-4A8E-8C46-731E30C00297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19137A4-1E2A-4AE8-B678-72C571E5F85E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0E9804D-21EE-4BEA-A49C-44BFA1301AC1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28DB7DC-30CE-433E-8DFA-17697A77CD64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3FFA42-54B5-4DA2-9AFE-DDD9129BD1B3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60DEB2-57EF-40C9-8FF2-141395A984A8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C201672-958D-42F1-AEED-CBF31BB809F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AE7A3E-FF39-48B8-9E2B-7555F2E9E5B1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8507371-F3D1-4AF8-9DCB-EA96EC70DF9B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BAF5A99-C289-41C2-A0F4-F29B84E1401B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7E68B07-191A-4746-A224-7E0530C0E83A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200304C-8D69-4EED-A7CC-B61E1891C293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8290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42" y="1409700"/>
            <a:ext cx="1235058" cy="444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4341" y="1422608"/>
            <a:ext cx="1311294" cy="36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사진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6242" y="54483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01800" y="2260599"/>
            <a:ext cx="3253144" cy="2426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29016" y="1745938"/>
            <a:ext cx="2120900" cy="330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충전소 사진을 등록해보세요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07344" y="2260599"/>
            <a:ext cx="3253144" cy="2426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1701800" y="2260599"/>
            <a:ext cx="3253144" cy="2426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5107344" y="2260600"/>
            <a:ext cx="3253144" cy="2426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01800" y="2260600"/>
            <a:ext cx="3253144" cy="242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095773" y="2260601"/>
            <a:ext cx="3253144" cy="242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589466" y="3187700"/>
            <a:ext cx="1572308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81440" y="3187700"/>
            <a:ext cx="1572308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01800" y="4782591"/>
            <a:ext cx="21844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사진 찾기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0117" y="5020875"/>
            <a:ext cx="4615284" cy="201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477522" y="4986990"/>
            <a:ext cx="799578" cy="249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358337" y="4996982"/>
            <a:ext cx="799578" cy="249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75150" y="5383178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사진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19582" y="3383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충전소 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7F3A8AA-DB0B-4DDC-A103-B4C6C8C7D44B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D36FF14-D51A-46B8-934F-E294F0CD2457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C16C06A-9CCB-45CD-9A10-C0C3D2883A0E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500C03C-6370-496A-841E-E7C3AD68C6A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A9B386-366A-4AB2-ABA1-AA75E017D330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7E70740-A1A7-4D29-808E-86099086E370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E9900D0-A9EF-4A09-9507-7F94E8D7D4F7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53057E8-B480-4B49-9F31-1EF0F0B8DB1C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CAE2D93-21BF-4AC0-AEE7-82785CB76167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126649B-C70B-4EBD-8026-B29981DD51EE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CDD7B9E-F915-4E6B-A4ED-55CC567076C2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8C56513-604E-4F10-9CB2-0F4FF275249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2CEA9EC-B29A-4688-B2DC-B23F92886723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853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80900" y="2012950"/>
            <a:ext cx="3157223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Arial Unicode MS" pitchFamily="50" charset="-127"/>
                <a:ea typeface="맑은 고딕" panose="020B0503020000020004" pitchFamily="50" charset="-127"/>
                <a:cs typeface="Arial Unicode MS" pitchFamily="50" charset="-127"/>
              </a:rPr>
              <a:t>주차장 등록하기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18819" y="2705308"/>
            <a:ext cx="5281387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 panose="020B0503020000020004" pitchFamily="50" charset="-127"/>
              </a:rPr>
              <a:t>남는 공간</a:t>
            </a:r>
            <a:r>
              <a:rPr lang="en-US" altLang="ko-KR" sz="14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ea typeface="맑은 고딕" panose="020B0503020000020004" pitchFamily="50" charset="-127"/>
              </a:rPr>
              <a:t>이나 주차장이 있으신가요</a:t>
            </a:r>
            <a:r>
              <a:rPr lang="en-US" altLang="ko-KR" sz="1400" dirty="0">
                <a:solidFill>
                  <a:schemeClr val="tx1"/>
                </a:solidFill>
                <a:ea typeface="맑은 고딕" panose="020B0503020000020004" pitchFamily="50" charset="-127"/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 panose="020B0503020000020004" pitchFamily="50" charset="-127"/>
              </a:rPr>
              <a:t>공간과 주차장을 등록한 후 수입을 만들어보세요</a:t>
            </a:r>
            <a:r>
              <a:rPr lang="en-US" altLang="ko-KR" sz="140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86702" y="4470400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계속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19582" y="33836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011 -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 등록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324AD2F-FBC1-4F15-9F6B-BC1E770EEE2A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9D7E020-95E4-425E-AFC3-5A4B7C0521AE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B093471-93A7-4C1C-BF90-53058E1EDE50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CBA06E-7DD4-48CF-82A8-E2A31CDEC7D6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ABABF78-F33B-44D6-A3CB-6B366AD067AB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3EA7A1-C26E-48EA-8189-1FB17F4C6823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A13A260-F59B-47BB-A388-7733F3CF02B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88FBD8-A8D4-48B5-9B0F-22FB727C4937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483F6BE-5663-405F-9DC3-DDEAD38B40CA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ABE226A-0F19-4E3C-92A3-C5268F9B65B3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49CCF92-5DFE-4FBB-8D25-4B2FE5180C6D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BE4884D-1349-486F-A73D-CADCFEC06EC8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F38DCB4-D5D7-41B5-988C-CBB3759345FC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848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42" y="1409700"/>
            <a:ext cx="1235058" cy="4445000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6242" y="1484338"/>
            <a:ext cx="1235058" cy="2924748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기본적인 등록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충전소관련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242" y="3926382"/>
            <a:ext cx="1235058" cy="965408"/>
          </a:xfrm>
          <a:prstGeom prst="rect">
            <a:avLst/>
          </a:prstGeom>
          <a:solidFill>
            <a:schemeClr val="bg1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설명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0710" y="1686081"/>
            <a:ext cx="1133495" cy="4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주차장 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30710" y="2282981"/>
            <a:ext cx="1133495" cy="4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주차장 타입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18010" y="2890186"/>
            <a:ext cx="1133495" cy="4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주차공간 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15850" y="1686081"/>
            <a:ext cx="4533980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ko-KR" altLang="en-US" sz="1200" b="1" dirty="0" err="1">
                <a:solidFill>
                  <a:schemeClr val="tx1"/>
                </a:solidFill>
              </a:rPr>
              <a:t>영진주차장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03239" y="2282981"/>
            <a:ext cx="1133495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단독주택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639929" y="2282981"/>
            <a:ext cx="1133495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 사유지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782841" y="2282981"/>
            <a:ext cx="1133495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공동주택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916336" y="2282981"/>
            <a:ext cx="1133495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06434" y="2890186"/>
            <a:ext cx="3465866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</a:t>
            </a:r>
            <a:r>
              <a:rPr lang="en-US" altLang="ko-KR" sz="1200" b="1" dirty="0">
                <a:solidFill>
                  <a:schemeClr val="tx1"/>
                </a:solidFill>
              </a:rPr>
              <a:t>) 20</a:t>
            </a:r>
            <a:r>
              <a:rPr lang="ko-KR" altLang="en-US" sz="1200" b="1" dirty="0">
                <a:solidFill>
                  <a:schemeClr val="tx1"/>
                </a:solidFill>
              </a:rPr>
              <a:t>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18009" y="3498015"/>
            <a:ext cx="1133495" cy="4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기본 요금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503238" y="3498015"/>
            <a:ext cx="1133495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30</a:t>
            </a:r>
            <a:r>
              <a:rPr lang="ko-KR" altLang="en-US" sz="1200" b="1" dirty="0">
                <a:solidFill>
                  <a:schemeClr val="tx1"/>
                </a:solidFill>
              </a:rPr>
              <a:t>분당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18008" y="4107409"/>
            <a:ext cx="1133495" cy="4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 요금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503237" y="4107409"/>
            <a:ext cx="1133495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</a:t>
            </a:r>
            <a:r>
              <a:rPr lang="ko-KR" altLang="en-US" sz="1200" b="1" dirty="0">
                <a:solidFill>
                  <a:schemeClr val="tx1"/>
                </a:solidFill>
              </a:rPr>
              <a:t>분당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649346" y="4107409"/>
            <a:ext cx="2322954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</a:t>
            </a:r>
            <a:r>
              <a:rPr lang="en-US" altLang="ko-KR" sz="1200" b="1" dirty="0">
                <a:solidFill>
                  <a:schemeClr val="tx1"/>
                </a:solidFill>
              </a:rPr>
              <a:t>) 300</a:t>
            </a:r>
            <a:r>
              <a:rPr lang="ko-KR" altLang="en-US" sz="12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118008" y="4875966"/>
            <a:ext cx="1133495" cy="4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운영 시간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503236" y="4875966"/>
            <a:ext cx="4546595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</a:t>
            </a:r>
            <a:r>
              <a:rPr lang="en-US" altLang="ko-KR" sz="1200" b="1" dirty="0">
                <a:solidFill>
                  <a:schemeClr val="tx1"/>
                </a:solidFill>
              </a:rPr>
              <a:t>) 12:00 ~ 16:00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49346" y="5428209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등록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6242" y="54483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649346" y="3498016"/>
            <a:ext cx="2322954" cy="400362"/>
          </a:xfrm>
          <a:prstGeom prst="rect">
            <a:avLst/>
          </a:prstGeom>
          <a:noFill/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</a:t>
            </a:r>
            <a:r>
              <a:rPr lang="en-US" altLang="ko-KR" sz="1200" b="1" dirty="0">
                <a:solidFill>
                  <a:schemeClr val="tx1"/>
                </a:solidFill>
              </a:rPr>
              <a:t>) 800</a:t>
            </a:r>
            <a:r>
              <a:rPr lang="ko-KR" altLang="en-US" sz="1200" b="1" dirty="0">
                <a:solidFill>
                  <a:schemeClr val="tx1"/>
                </a:solidFill>
              </a:rPr>
              <a:t>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19582" y="3383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012 -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 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7982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982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2C881C1-4741-4640-BDAE-C1CBB423B698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78A4BEF-00D5-4993-87D3-308FF2F2EE1F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F477ADD-1F52-42F0-B848-5ECECA2C98D0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0D26E54-1808-417B-9408-710A2678D0DD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1E51EEA-18C3-41B1-AE64-01E9427DFCDE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578A16E-05B4-4D0D-BA78-F8D2AA3AD82D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B073D0B-878E-4E2E-B052-0A4927B7C28E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EECD4CA-0CC4-49EE-8ADF-5E81C6B498BA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D32F4A3-80E2-4908-A021-3B6401F6666C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88A774F-A593-4DC2-A06B-BECC454CEBF6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04AA4F7-D0D8-4668-8224-87711CF456B9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A28D74B-F4A6-49D3-B893-D6B7A476E7BB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51FD01D-9F64-4952-8A32-FC352760FE93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5967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3521" y="1561684"/>
            <a:ext cx="1311294" cy="36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6368" y="1353533"/>
            <a:ext cx="5826366" cy="146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주소를 검색하여 주소를 등록 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76400" y="26416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주차장주소가 없습니다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76400" y="33909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주차장 주소가 없습니다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400" y="24384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주소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676400" y="31877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상세 주소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782535" y="4483724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주소 입력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022850" y="4483724"/>
            <a:ext cx="1163384" cy="393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확인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6242" y="54483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9582" y="33836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013 -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 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34B28BB-9AF5-44BB-8586-6915447C7C0A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5FAF2FC-C50B-4371-8147-0EC5A3CA8B07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CB8A806-AF81-429F-ACE6-08FA5DEF312A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389587F-2CDB-4FDD-B6E6-7880E26AE014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A0A3A66-11A6-4AE7-9C34-53984FF92D80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C3D712-4D6E-48FC-A22F-60B8F3DE9017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BBB9825-3152-4715-A8AD-EFC1EA88BCB5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D97694E-BF73-4A19-8833-8042B87F8DE6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9AE2DDE-517B-43B1-AE8A-6BECC16D6E4D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6E81226-C320-4343-8B2F-817BC3D4C11E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7DD0350-1671-4415-B499-15E90471692D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A2967B3-153E-4D9B-B82D-C3F880A7A229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A8F0E7C-F3A0-435E-BF19-9845EFB661AD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3591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3521" y="1561684"/>
            <a:ext cx="1311294" cy="36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6368" y="1353533"/>
            <a:ext cx="5826366" cy="146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주소를 검색하여 주소를 등록 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76400" y="26416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충전소 주소가 없습니다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76400" y="33909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충전소 주소가 없습니다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400" y="24384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주소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676400" y="31877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상세 주소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550214" y="4487576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주소 입력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7752" y="1569446"/>
            <a:ext cx="6510196" cy="401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7752" y="1561060"/>
            <a:ext cx="6510196" cy="580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주소 입력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충전소 주소가 무엇입니까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71620" y="2141258"/>
            <a:ext cx="3280275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특별시</a:t>
            </a:r>
            <a:r>
              <a:rPr lang="en-US" altLang="ko-KR" sz="1100" b="1" dirty="0">
                <a:solidFill>
                  <a:schemeClr val="tx1"/>
                </a:solidFill>
              </a:rPr>
              <a:t> / </a:t>
            </a:r>
            <a:r>
              <a:rPr lang="ko-KR" altLang="en-US" sz="1100" b="1" dirty="0">
                <a:solidFill>
                  <a:schemeClr val="tx1"/>
                </a:solidFill>
              </a:rPr>
              <a:t>광역시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시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871620" y="2475616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대구광역시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71619" y="2849283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구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871620" y="3173133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북구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복현동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871620" y="3587965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도로 명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건물번호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아파트 이름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건물 이름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71620" y="3908744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복현로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35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길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영진전문대학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71620" y="4346009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우편번호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87211" y="4669859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XXX-XXX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02371" y="5085784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512233" y="5085784"/>
            <a:ext cx="1163384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6242" y="54483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968826" y="1678691"/>
            <a:ext cx="1163384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검색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7752" y="1561684"/>
            <a:ext cx="6510196" cy="4027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883150" y="1968292"/>
            <a:ext cx="2101850" cy="49628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지번주소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81300" y="1968292"/>
            <a:ext cx="2101850" cy="49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도로명주소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81300" y="2668041"/>
            <a:ext cx="4203700" cy="24177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95600" y="2882900"/>
            <a:ext cx="407322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찾으시려는 </a:t>
            </a:r>
            <a:r>
              <a:rPr lang="ko-KR" altLang="en-US" sz="1050" b="1" dirty="0" err="1">
                <a:solidFill>
                  <a:schemeClr val="accent2"/>
                </a:solidFill>
              </a:rPr>
              <a:t>도로명주소</a:t>
            </a:r>
            <a:r>
              <a:rPr lang="ko-KR" altLang="en-US" sz="1050" b="1" dirty="0">
                <a:solidFill>
                  <a:schemeClr val="accent2"/>
                </a:solidFill>
              </a:rPr>
              <a:t> </a:t>
            </a:r>
            <a:r>
              <a:rPr lang="en-US" altLang="ko-KR" sz="1050" b="1" dirty="0">
                <a:solidFill>
                  <a:schemeClr val="accent2"/>
                </a:solidFill>
              </a:rPr>
              <a:t>+ </a:t>
            </a:r>
            <a:r>
              <a:rPr lang="ko-KR" altLang="en-US" sz="1050" b="1" dirty="0">
                <a:solidFill>
                  <a:schemeClr val="accent2"/>
                </a:solidFill>
              </a:rPr>
              <a:t>건물번호</a:t>
            </a:r>
            <a:r>
              <a:rPr lang="en-US" altLang="ko-KR" sz="1050" b="1" dirty="0">
                <a:solidFill>
                  <a:schemeClr val="accent2"/>
                </a:solidFill>
              </a:rPr>
              <a:t>/</a:t>
            </a:r>
            <a:r>
              <a:rPr lang="ko-KR" altLang="en-US" sz="1050" b="1" dirty="0">
                <a:solidFill>
                  <a:schemeClr val="accent2"/>
                </a:solidFill>
              </a:rPr>
              <a:t>건물명 </a:t>
            </a:r>
            <a:r>
              <a:rPr lang="ko-KR" altLang="en-US" sz="1050" dirty="0"/>
              <a:t>혹은 </a:t>
            </a:r>
            <a:endParaRPr lang="en-US" altLang="ko-KR" sz="1050" dirty="0"/>
          </a:p>
          <a:p>
            <a:pPr algn="ctr"/>
            <a:endParaRPr lang="en-US" altLang="ko-KR" sz="1050" b="1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accent2"/>
                </a:solidFill>
              </a:rPr>
              <a:t>지번주소 </a:t>
            </a:r>
            <a:r>
              <a:rPr lang="en-US" altLang="ko-KR" sz="1050" b="1" dirty="0">
                <a:solidFill>
                  <a:schemeClr val="accent2"/>
                </a:solidFill>
              </a:rPr>
              <a:t>+ </a:t>
            </a:r>
            <a:r>
              <a:rPr lang="ko-KR" altLang="en-US" sz="1050" b="1" dirty="0">
                <a:solidFill>
                  <a:schemeClr val="accent2"/>
                </a:solidFill>
              </a:rPr>
              <a:t>번지수</a:t>
            </a:r>
            <a:r>
              <a:rPr lang="en-US" altLang="ko-KR" sz="1050" b="1" dirty="0">
                <a:solidFill>
                  <a:schemeClr val="accent2"/>
                </a:solidFill>
              </a:rPr>
              <a:t>/</a:t>
            </a:r>
            <a:r>
              <a:rPr lang="ko-KR" altLang="en-US" sz="1050" b="1" dirty="0">
                <a:solidFill>
                  <a:schemeClr val="accent2"/>
                </a:solidFill>
              </a:rPr>
              <a:t>건물명 </a:t>
            </a:r>
            <a:r>
              <a:rPr lang="ko-KR" altLang="en-US" sz="1050" dirty="0"/>
              <a:t>을 입력해주세요</a:t>
            </a:r>
            <a:r>
              <a:rPr lang="en-US" altLang="ko-KR" sz="1050" dirty="0"/>
              <a:t>.</a:t>
            </a:r>
          </a:p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도로명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영진로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번길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지번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영진동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178-1,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영진아파트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56527" y="3794658"/>
            <a:ext cx="3202974" cy="282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73800" y="3794658"/>
            <a:ext cx="528571" cy="276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242" y="1418996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76242" y="3935678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6242" y="67673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 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AE997B1-9CD8-4397-9634-B2E039942651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AD29981-C572-4FBA-B45F-7BC70195ACD4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FC885DE-0A1D-4962-BA8F-3933DD7DABEA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9DCC2D6-9858-4897-B451-A9C415154F77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3196943-E0F8-4FF6-9AF4-761E2FDFF00E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5A8150B-4879-4206-BA8B-0A54CE57188E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44E0579-88D7-4272-ACE6-5A244F436F19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72AEA3F-8941-4705-BFBA-B6D90B3CE4CF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F97B566-9A1F-454B-9B45-715637EEAA93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D0981A5-22C9-441A-8465-B743FA0194A4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0BEE8BC-4CF7-4679-A8E9-1752BFC08973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29417A1-6701-4878-AB06-3BA527D222A3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F8496FCD-1F25-4421-9595-DAE6F892C7B0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26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3521" y="1561684"/>
            <a:ext cx="1311294" cy="36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6368" y="1353533"/>
            <a:ext cx="5826366" cy="146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주소를 검색하여 주소를 등록 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76400" y="26416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충전소 주소가 없습니다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76400" y="33909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충전소 주소가 없습니다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400" y="24384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주소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676400" y="31877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상세 주소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550214" y="4487576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주소 입력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7752" y="1569446"/>
            <a:ext cx="6510196" cy="401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7752" y="1561060"/>
            <a:ext cx="6510196" cy="580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주소 입력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충전소 주소가 무엇입니까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71620" y="2141258"/>
            <a:ext cx="3280275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특별시</a:t>
            </a:r>
            <a:r>
              <a:rPr lang="en-US" altLang="ko-KR" sz="1100" b="1" dirty="0">
                <a:solidFill>
                  <a:schemeClr val="tx1"/>
                </a:solidFill>
              </a:rPr>
              <a:t> / </a:t>
            </a:r>
            <a:r>
              <a:rPr lang="ko-KR" altLang="en-US" sz="1100" b="1" dirty="0">
                <a:solidFill>
                  <a:schemeClr val="tx1"/>
                </a:solidFill>
              </a:rPr>
              <a:t>광역시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시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871620" y="2475616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대구광역시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71619" y="2849283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구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871620" y="3173133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북구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복현동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871620" y="3587965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도로 명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건물번호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아파트 이름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건물 이름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71620" y="3908744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복현로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35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길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영진전문대학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71620" y="4346009"/>
            <a:ext cx="32802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우편번호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87211" y="4669859"/>
            <a:ext cx="626059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XXX-XXX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02371" y="5085784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512233" y="5085784"/>
            <a:ext cx="1163384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6242" y="54483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968826" y="1678691"/>
            <a:ext cx="1163384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검색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7752" y="1561684"/>
            <a:ext cx="6510196" cy="4027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883150" y="1968292"/>
            <a:ext cx="2101850" cy="49628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지번주소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81300" y="1968292"/>
            <a:ext cx="2101850" cy="49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도로명주소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81300" y="2668041"/>
            <a:ext cx="4203700" cy="24177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95600" y="2882900"/>
            <a:ext cx="407322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찾으시려는 </a:t>
            </a:r>
            <a:r>
              <a:rPr lang="ko-KR" altLang="en-US" sz="1050" b="1" dirty="0" err="1">
                <a:solidFill>
                  <a:schemeClr val="accent2"/>
                </a:solidFill>
              </a:rPr>
              <a:t>도로명주소</a:t>
            </a:r>
            <a:r>
              <a:rPr lang="ko-KR" altLang="en-US" sz="1050" b="1" dirty="0">
                <a:solidFill>
                  <a:schemeClr val="accent2"/>
                </a:solidFill>
              </a:rPr>
              <a:t> </a:t>
            </a:r>
            <a:r>
              <a:rPr lang="en-US" altLang="ko-KR" sz="1050" b="1" dirty="0">
                <a:solidFill>
                  <a:schemeClr val="accent2"/>
                </a:solidFill>
              </a:rPr>
              <a:t>+ </a:t>
            </a:r>
            <a:r>
              <a:rPr lang="ko-KR" altLang="en-US" sz="1050" b="1" dirty="0">
                <a:solidFill>
                  <a:schemeClr val="accent2"/>
                </a:solidFill>
              </a:rPr>
              <a:t>건물번호</a:t>
            </a:r>
            <a:r>
              <a:rPr lang="en-US" altLang="ko-KR" sz="1050" b="1" dirty="0">
                <a:solidFill>
                  <a:schemeClr val="accent2"/>
                </a:solidFill>
              </a:rPr>
              <a:t>/</a:t>
            </a:r>
            <a:r>
              <a:rPr lang="ko-KR" altLang="en-US" sz="1050" b="1" dirty="0">
                <a:solidFill>
                  <a:schemeClr val="accent2"/>
                </a:solidFill>
              </a:rPr>
              <a:t>건물명 </a:t>
            </a:r>
            <a:r>
              <a:rPr lang="ko-KR" altLang="en-US" sz="1050" dirty="0"/>
              <a:t>혹은 </a:t>
            </a:r>
            <a:endParaRPr lang="en-US" altLang="ko-KR" sz="1050" dirty="0"/>
          </a:p>
          <a:p>
            <a:pPr algn="ctr"/>
            <a:endParaRPr lang="en-US" altLang="ko-KR" sz="1050" b="1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accent2"/>
                </a:solidFill>
              </a:rPr>
              <a:t>지번주소 </a:t>
            </a:r>
            <a:r>
              <a:rPr lang="en-US" altLang="ko-KR" sz="1050" b="1" dirty="0">
                <a:solidFill>
                  <a:schemeClr val="accent2"/>
                </a:solidFill>
              </a:rPr>
              <a:t>+ </a:t>
            </a:r>
            <a:r>
              <a:rPr lang="ko-KR" altLang="en-US" sz="1050" b="1" dirty="0">
                <a:solidFill>
                  <a:schemeClr val="accent2"/>
                </a:solidFill>
              </a:rPr>
              <a:t>번지수</a:t>
            </a:r>
            <a:r>
              <a:rPr lang="en-US" altLang="ko-KR" sz="1050" b="1" dirty="0">
                <a:solidFill>
                  <a:schemeClr val="accent2"/>
                </a:solidFill>
              </a:rPr>
              <a:t>/</a:t>
            </a:r>
            <a:r>
              <a:rPr lang="ko-KR" altLang="en-US" sz="1050" b="1" dirty="0">
                <a:solidFill>
                  <a:schemeClr val="accent2"/>
                </a:solidFill>
              </a:rPr>
              <a:t>건물명 </a:t>
            </a:r>
            <a:r>
              <a:rPr lang="ko-KR" altLang="en-US" sz="1050" dirty="0"/>
              <a:t>을 입력해주세요</a:t>
            </a:r>
            <a:r>
              <a:rPr lang="en-US" altLang="ko-KR" sz="1050" dirty="0"/>
              <a:t>.</a:t>
            </a:r>
          </a:p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도로명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영진로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번길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지번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영진동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178-1, </a:t>
            </a:r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</a:rPr>
              <a:t>영진아파트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56527" y="3794658"/>
            <a:ext cx="3202974" cy="282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복현로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35</a:t>
            </a:r>
            <a:r>
              <a:rPr lang="ko-KR" altLang="en-US" sz="1200" b="1" dirty="0">
                <a:solidFill>
                  <a:schemeClr val="tx1"/>
                </a:solidFill>
              </a:rPr>
              <a:t>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73800" y="3794658"/>
            <a:ext cx="528571" cy="276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4179799"/>
            <a:ext cx="374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대구광역시</a:t>
            </a:r>
            <a:r>
              <a:rPr lang="en-US" altLang="ko-KR" sz="1200" dirty="0"/>
              <a:t>, </a:t>
            </a:r>
            <a:r>
              <a:rPr lang="ko-KR" altLang="en-US" sz="1200" dirty="0"/>
              <a:t>북구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복현로</a:t>
            </a:r>
            <a:r>
              <a:rPr lang="ko-KR" altLang="en-US" sz="1200" dirty="0"/>
              <a:t> </a:t>
            </a:r>
            <a:r>
              <a:rPr lang="en-US" altLang="ko-KR" sz="1200" dirty="0"/>
              <a:t>35</a:t>
            </a:r>
            <a:r>
              <a:rPr lang="ko-KR" altLang="en-US" sz="1200" dirty="0"/>
              <a:t>길 </a:t>
            </a:r>
            <a:r>
              <a:rPr lang="ko-KR" altLang="en-US" sz="1200" dirty="0" err="1"/>
              <a:t>영진전문대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895599" y="4471573"/>
            <a:ext cx="3906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대구광역시</a:t>
            </a:r>
            <a:r>
              <a:rPr lang="en-US" altLang="ko-KR" sz="1200" dirty="0"/>
              <a:t>, </a:t>
            </a:r>
            <a:r>
              <a:rPr lang="ko-KR" altLang="en-US" sz="1200" dirty="0"/>
              <a:t>북구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복현로</a:t>
            </a:r>
            <a:r>
              <a:rPr lang="ko-KR" altLang="en-US" sz="1200" dirty="0"/>
              <a:t> </a:t>
            </a:r>
            <a:r>
              <a:rPr lang="en-US" altLang="ko-KR" sz="1200" dirty="0"/>
              <a:t>35</a:t>
            </a:r>
            <a:r>
              <a:rPr lang="ko-KR" altLang="en-US" sz="1200" dirty="0"/>
              <a:t>길 </a:t>
            </a:r>
            <a:r>
              <a:rPr lang="ko-KR" altLang="en-US" sz="1200" dirty="0" err="1"/>
              <a:t>영진전문대</a:t>
            </a:r>
            <a:r>
              <a:rPr lang="en-US" altLang="ko-KR" sz="1200" dirty="0"/>
              <a:t>(</a:t>
            </a:r>
            <a:r>
              <a:rPr lang="ko-KR" altLang="en-US" sz="1200" dirty="0"/>
              <a:t>산업협력관</a:t>
            </a:r>
            <a:r>
              <a:rPr lang="en-US" altLang="ko-KR" sz="1200" dirty="0"/>
              <a:t>)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276242" y="1418996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6242" y="3935678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6242" y="67673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015 -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 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8F23E69-DABB-4113-A491-A72C57BF5C40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FE9B566-FEA2-4BA1-8664-6C06F2B84532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A1E51CB1-268D-492C-81E8-0211DF277149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5513941-E452-4117-BD56-95BFF248DDD5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A3F6DE8-858B-45F8-9F7F-EB3F94517DF1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5445EDE-C702-44DB-AC0B-127C9C4A3E84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0DC24DC-2D91-44EF-8AC9-B4CC12601440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7448C986-A55D-4693-8DE1-3C7227A4B8A0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AA050F2-6DEF-4713-9D9D-F6E20BEA0606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327D81-8879-4F57-9303-808062723284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110D008-7B46-4E69-9277-53D59D22B41F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E96598C-BDD2-42D4-8009-96CF2CC40835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7F145DC-B93D-40D0-9B47-C8B21ABCE8DE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972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42" y="1409700"/>
            <a:ext cx="1235058" cy="444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개요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3521" y="1561684"/>
            <a:ext cx="1311294" cy="36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6368" y="1353533"/>
            <a:ext cx="5826366" cy="146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주소를 검색하여 주소를 등록 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76400" y="26416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대구광역시 북구 복현동 </a:t>
            </a:r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영진전문대학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76400" y="3390900"/>
            <a:ext cx="6692900" cy="482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대구광역시 북구 </a:t>
            </a:r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복현로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35 </a:t>
            </a:r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영진전문대학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400" y="24384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주소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676400" y="3187700"/>
            <a:ext cx="848415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상세 주소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782535" y="4483724"/>
            <a:ext cx="1163384" cy="3937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주소 입력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022850" y="4483724"/>
            <a:ext cx="1163384" cy="393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확인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6242" y="54483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6242" y="67673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017 -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 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1FF1FF-7647-419B-A46F-7851205C7F35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5AC6C2A-717D-4A93-BA2B-E7046C75971F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5B15D88-C499-413B-9308-372F07EEECA2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3005621-98B2-4FE4-A694-80C8F4C2EF25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DCD052B-EC0D-43B9-826F-856DBE6A302A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3D0ED2C-8881-419F-9A51-AEA8A22ED70E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81CB36F-E685-4E79-9835-13EE44EC581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777537F-AE72-40AA-BEDA-95EAA0194B81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AC63B6-2F09-49D4-B3BF-B3627FE01D38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AA31B5-F9BB-45A9-85E3-BA93382BCE6E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12A6AEF-E0AB-475B-AD5D-A1C2788209C2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FB115F4-8294-4226-BDBB-EB263E8FA1F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8C24E55-6B4F-46FA-8C9E-C547E48D04D2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59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2" y="1409700"/>
            <a:ext cx="8424297" cy="4456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42" y="1409700"/>
            <a:ext cx="1235058" cy="444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6242" y="1409700"/>
            <a:ext cx="1235057" cy="251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필수 등록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내용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주소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242" y="3926382"/>
            <a:ext cx="1235058" cy="152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선택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사진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4341" y="1422608"/>
            <a:ext cx="1311294" cy="36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사진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6242" y="5448300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충전소 등록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01800" y="2260599"/>
            <a:ext cx="3253144" cy="2426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50372" y="1745938"/>
            <a:ext cx="2120900" cy="330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주차장 사진을 등록해보세요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07344" y="2260599"/>
            <a:ext cx="3253144" cy="2426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1701800" y="2260599"/>
            <a:ext cx="3253144" cy="2426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5107344" y="2260600"/>
            <a:ext cx="3253144" cy="2426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01800" y="2260600"/>
            <a:ext cx="3253144" cy="242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095773" y="2260601"/>
            <a:ext cx="3253144" cy="242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589466" y="3187700"/>
            <a:ext cx="1572308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81440" y="3187700"/>
            <a:ext cx="1572308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01800" y="4782591"/>
            <a:ext cx="21844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사진 찾기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0117" y="5020875"/>
            <a:ext cx="4615284" cy="201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477522" y="4986990"/>
            <a:ext cx="799578" cy="249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358337" y="4996982"/>
            <a:ext cx="799578" cy="249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75150" y="5383178"/>
            <a:ext cx="1235058" cy="406400"/>
          </a:xfrm>
          <a:prstGeom prst="rect">
            <a:avLst/>
          </a:prstGeom>
          <a:solidFill>
            <a:srgbClr val="FAA290"/>
          </a:solidFill>
          <a:ln>
            <a:solidFill>
              <a:srgbClr val="FAA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사진 등록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76242" y="6767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018 -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 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사진등록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B11CF8-641A-4B09-9DE6-38746A77F7CD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CF246D7-CF7E-47C2-8D3E-0D5676EFF44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3725B75-7D2C-4D19-9E18-0CDCD625EC16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431BA7F-30BA-49A3-B3B7-6103CFEE7254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87A74FF-B5D6-4CD5-A242-F6CA7159371C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471F1B4-9C3A-46D8-AFF9-527F9CC5BD30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2075967-EA9F-4DC9-BB3E-015EE558F250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91A6FEE-FE8F-402E-AAAA-629D76121D82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A0715EC-F7ED-4500-B23D-CDBBF8C0EF41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754F8EC-2BC0-4B7A-8018-D316F2986AE9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2EC9E7F-D3BB-494F-9404-5E271681B061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BD1B88A-500E-4526-8131-3541A18BFB8D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114D5AF-C884-40EE-8924-7289A38226AC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80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+mj-ea"/>
                <a:ea typeface="+mj-ea"/>
              </a:rPr>
              <a:t>회원가입 </a:t>
            </a:r>
            <a:r>
              <a:rPr lang="en-US" altLang="ko-KR" dirty="0">
                <a:latin typeface="+mj-ea"/>
                <a:ea typeface="+mj-ea"/>
              </a:rPr>
              <a:t>2 : </a:t>
            </a:r>
            <a:r>
              <a:rPr lang="ko-KR" altLang="en-US" dirty="0">
                <a:latin typeface="+mj-ea"/>
                <a:ea typeface="+mj-ea"/>
              </a:rPr>
              <a:t>형식에 맞게 입력되지 않은 부분이 있을 때</a:t>
            </a:r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61693" y="2441566"/>
            <a:ext cx="84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아이디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72321" y="2936102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입력</a:t>
            </a:r>
          </a:p>
        </p:txBody>
      </p:sp>
      <p:sp>
        <p:nvSpPr>
          <p:cNvPr id="58" name="Rectangle"/>
          <p:cNvSpPr/>
          <p:nvPr/>
        </p:nvSpPr>
        <p:spPr>
          <a:xfrm>
            <a:off x="3010662" y="2460408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"/>
          <p:cNvSpPr/>
          <p:nvPr/>
        </p:nvSpPr>
        <p:spPr>
          <a:xfrm>
            <a:off x="3010662" y="2954944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65303" y="2464648"/>
            <a:ext cx="830924" cy="261610"/>
            <a:chOff x="8683218" y="1954462"/>
            <a:chExt cx="830924" cy="261610"/>
          </a:xfrm>
        </p:grpSpPr>
        <p:sp>
          <p:nvSpPr>
            <p:cNvPr id="61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중복확인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483903" y="3423782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확인</a:t>
            </a:r>
          </a:p>
        </p:txBody>
      </p:sp>
      <p:sp>
        <p:nvSpPr>
          <p:cNvPr id="64" name="Rectangle"/>
          <p:cNvSpPr/>
          <p:nvPr/>
        </p:nvSpPr>
        <p:spPr>
          <a:xfrm>
            <a:off x="3010662" y="3442624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76022" y="3911462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이름</a:t>
            </a:r>
          </a:p>
        </p:txBody>
      </p:sp>
      <p:sp>
        <p:nvSpPr>
          <p:cNvPr id="66" name="Rectangle"/>
          <p:cNvSpPr/>
          <p:nvPr/>
        </p:nvSpPr>
        <p:spPr>
          <a:xfrm>
            <a:off x="3020822" y="3930304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"/>
          <p:cNvSpPr/>
          <p:nvPr/>
        </p:nvSpPr>
        <p:spPr>
          <a:xfrm>
            <a:off x="3030982" y="4417984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30982" y="2968070"/>
            <a:ext cx="343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영문 숫자 특수문자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가지 이상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6~15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자 이내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6466026" y="4422225"/>
            <a:ext cx="830924" cy="261610"/>
            <a:chOff x="8683218" y="1954462"/>
            <a:chExt cx="830924" cy="261610"/>
          </a:xfrm>
        </p:grpSpPr>
        <p:sp>
          <p:nvSpPr>
            <p:cNvPr id="72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인증번호 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393388" y="4428144"/>
            <a:ext cx="866566" cy="261610"/>
            <a:chOff x="8683218" y="1964622"/>
            <a:chExt cx="866566" cy="261610"/>
          </a:xfrm>
        </p:grpSpPr>
        <p:sp>
          <p:nvSpPr>
            <p:cNvPr id="75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99976" y="196462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재발송</a:t>
              </a:r>
              <a:r>
                <a:rPr lang="ko-KR" altLang="en-US" sz="1100" dirty="0"/>
                <a:t> </a:t>
              </a:r>
            </a:p>
          </p:txBody>
        </p:sp>
      </p:grpSp>
      <p:sp>
        <p:nvSpPr>
          <p:cNvPr id="77" name="Rectangle"/>
          <p:cNvSpPr/>
          <p:nvPr/>
        </p:nvSpPr>
        <p:spPr>
          <a:xfrm>
            <a:off x="3030982" y="4904473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6472289" y="4885631"/>
            <a:ext cx="823938" cy="265851"/>
            <a:chOff x="8683218" y="1954462"/>
            <a:chExt cx="830924" cy="261610"/>
          </a:xfrm>
        </p:grpSpPr>
        <p:sp>
          <p:nvSpPr>
            <p:cNvPr id="79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  </a:t>
              </a:r>
              <a:r>
                <a:rPr lang="ko-KR" altLang="en-US" sz="1100" dirty="0"/>
                <a:t>확인</a:t>
              </a:r>
            </a:p>
          </p:txBody>
        </p:sp>
      </p:grpSp>
      <p:sp>
        <p:nvSpPr>
          <p:cNvPr id="81" name="Rectangle"/>
          <p:cNvSpPr/>
          <p:nvPr/>
        </p:nvSpPr>
        <p:spPr>
          <a:xfrm>
            <a:off x="3030982" y="5453113"/>
            <a:ext cx="3345524" cy="61154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0229" y="5605205"/>
            <a:ext cx="29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367125" y="751120"/>
            <a:ext cx="4631084" cy="12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2367125" y="751120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2367125" y="751120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11705" y="2706167"/>
            <a:ext cx="2693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20</a:t>
            </a:r>
            <a:r>
              <a:rPr lang="ko-KR" altLang="en-US" sz="1000" dirty="0">
                <a:solidFill>
                  <a:srgbClr val="FF0000"/>
                </a:solidFill>
              </a:rPr>
              <a:t>자 이하로 작성해주세요 </a:t>
            </a:r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28711" y="3219011"/>
            <a:ext cx="3864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비밀번호는 영문 숫자 특수문자 </a:t>
            </a:r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가지 포함 </a:t>
            </a:r>
            <a:r>
              <a:rPr lang="en-US" altLang="ko-KR" sz="1000" dirty="0">
                <a:solidFill>
                  <a:srgbClr val="FF0000"/>
                </a:solidFill>
              </a:rPr>
              <a:t>6~ 15</a:t>
            </a:r>
            <a:r>
              <a:rPr lang="ko-KR" altLang="en-US" sz="1000" dirty="0">
                <a:solidFill>
                  <a:srgbClr val="FF0000"/>
                </a:solidFill>
              </a:rPr>
              <a:t>자 입니다</a:t>
            </a:r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28711" y="3698230"/>
            <a:ext cx="327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비밀번호와 일치 하지 않습니다</a:t>
            </a:r>
            <a:r>
              <a:rPr lang="en-US" altLang="ko-KR" sz="1000" dirty="0">
                <a:solidFill>
                  <a:srgbClr val="FF0000"/>
                </a:solidFill>
              </a:rPr>
              <a:t> 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28711" y="5154520"/>
            <a:ext cx="327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인증 번호와 일치 하지 않습니다</a:t>
            </a:r>
            <a:r>
              <a:rPr lang="en-US" altLang="ko-KR" sz="1000" dirty="0">
                <a:solidFill>
                  <a:srgbClr val="FF0000"/>
                </a:solidFill>
              </a:rPr>
              <a:t> 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888F0A-4E81-4690-8A04-6B8BDB27B4C9}"/>
              </a:ext>
            </a:extLst>
          </p:cNvPr>
          <p:cNvSpPr txBox="1"/>
          <p:nvPr/>
        </p:nvSpPr>
        <p:spPr>
          <a:xfrm>
            <a:off x="1588022" y="4407720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이메일 주소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193DAB-66A4-47B7-9C00-41CEFA4397F9}"/>
              </a:ext>
            </a:extLst>
          </p:cNvPr>
          <p:cNvSpPr txBox="1"/>
          <p:nvPr/>
        </p:nvSpPr>
        <p:spPr>
          <a:xfrm>
            <a:off x="1752901" y="4888350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인증 번호</a:t>
            </a:r>
          </a:p>
        </p:txBody>
      </p:sp>
    </p:spTree>
    <p:extLst>
      <p:ext uri="{BB962C8B-B14F-4D97-AF65-F5344CB8AC3E}">
        <p14:creationId xmlns:p14="http://schemas.microsoft.com/office/powerpoint/2010/main" val="4280211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 SCS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이용할 충전소를 검색 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8228" y="106261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80228" y="17547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68228" y="1752423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전기차 충전소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＇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검색해 보세요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179023" y="25622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467023" y="2559908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216055" y="1361614"/>
            <a:ext cx="3454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전기차 충전소를 사용할 위치를 검색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79023" y="2036353"/>
            <a:ext cx="3454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전기차 충전소를 상세 검색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버튼 클릭 시 </a:t>
            </a:r>
            <a:r>
              <a:rPr lang="en-US" altLang="ko-KR" sz="11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2-2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이동</a:t>
            </a:r>
            <a:endParaRPr lang="en-US" altLang="ko-KR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31614" y="2861251"/>
            <a:ext cx="3454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지도상의 화면을 확대 및 축소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51200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검색필터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10341" y="149241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163664" y="144988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5" y="2099125"/>
            <a:ext cx="7601482" cy="356786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58" name="타원 57"/>
          <p:cNvSpPr/>
          <p:nvPr/>
        </p:nvSpPr>
        <p:spPr>
          <a:xfrm>
            <a:off x="575979" y="20462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FA66C29-C412-4516-BC32-CD924313285A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ACE94A8-6F84-415B-8BAA-AE1D7D59317F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E1B819A-F0BD-4DF5-AFA3-4D4BFF2E526C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AB6F6AF-1E78-444C-BB08-237D8E274BA1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4D5EE9-8791-4686-B923-D6200AE1FE18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9B6B410-1BE3-4999-AE43-04F8C976C5E3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D51A99-752E-4514-A820-6F283770CE77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4FA1C98-41D1-4850-8C4C-EEDDF3FD35C0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E44BB28-0F5A-4E32-93D4-F44C69866FDA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1D20B25-F54C-48B7-A0AC-E455D06CF000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60B67E8-ADA6-4A5C-B414-2390A3A04DFE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02E4F9C-BAA9-4453-94FC-E51B84C94E33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0569C2-5645-4597-AA43-906507C10AB0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90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2-1-1 SCS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검색한 위치상의 충전소를 표시합니다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제주국제공항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51200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검색필터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7" y="2129246"/>
            <a:ext cx="7607569" cy="36510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19" name="타원 18"/>
          <p:cNvSpPr/>
          <p:nvPr/>
        </p:nvSpPr>
        <p:spPr>
          <a:xfrm>
            <a:off x="4781006" y="4010297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377055" y="4358258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091473" y="3783016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417215" y="4939086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129349" y="3536467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185463" y="410999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91952" y="1360576"/>
            <a:ext cx="3454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지도상에 검색 된 전기차 충전소를 표시합니다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클릭 시 </a:t>
            </a:r>
            <a:r>
              <a:rPr lang="en-US" altLang="ko-KR" sz="11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2-1-2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로 이동</a:t>
            </a:r>
          </a:p>
        </p:txBody>
      </p:sp>
      <p:sp>
        <p:nvSpPr>
          <p:cNvPr id="35" name="오른쪽 화살표 34"/>
          <p:cNvSpPr/>
          <p:nvPr/>
        </p:nvSpPr>
        <p:spPr>
          <a:xfrm rot="13188467">
            <a:off x="3493495" y="4508056"/>
            <a:ext cx="458277" cy="33652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A69E614-C944-4A6A-9D1E-CC5F65CA51C8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D16F482-632E-45AF-8B8D-11251BFAE8CB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57E8E86-CB1D-4F68-A707-22F58BA770A7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EA7E8A7-D1B0-4F13-895C-0A641DB18C01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6F199FC-7278-4DAD-89D9-9E2CE6B9A63C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71B4A30-A51C-4220-BE5D-7D9FDB492445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83D3F6E-A3CC-4317-8E92-0F5A4B0CCF02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F9FEEE6-DA53-4091-AB87-8B77217C8E66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C3AD27B-2388-4E01-AA27-157D3824E788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A5ECFEB-61D8-4872-A57E-0A4C367A002E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3F0E8D1-B533-468C-B2D3-CD165779F6DC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ABAE9A5-2380-4E5D-AEF9-715CAA13C5B9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E314A13-7A4F-49E5-A4B2-257BE87A4CA5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875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2-1-2 SCS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이용할 충전소를 선택 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제주국제공항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51200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검색필터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7" y="2129246"/>
            <a:ext cx="7607569" cy="36510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19" name="타원 18"/>
          <p:cNvSpPr/>
          <p:nvPr/>
        </p:nvSpPr>
        <p:spPr>
          <a:xfrm>
            <a:off x="4781006" y="4010297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377055" y="4358258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091473" y="3783016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417215" y="4939086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129349" y="3536467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91952" y="1360576"/>
            <a:ext cx="3454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선택한 충전소의 예약을 실행합니다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..</a:t>
            </a:r>
          </a:p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클릭 시 </a:t>
            </a:r>
            <a:r>
              <a:rPr lang="en-US" altLang="ko-KR" sz="11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2-1-3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로 이동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689164" y="2133222"/>
            <a:ext cx="1654629" cy="25238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4034" y="2267716"/>
            <a:ext cx="1397739" cy="64846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84034" y="2267716"/>
            <a:ext cx="1397739" cy="648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43820" y="2976730"/>
            <a:ext cx="134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제주도청 충전소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89164" y="2976730"/>
            <a:ext cx="1654629" cy="240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29099" y="3399801"/>
            <a:ext cx="134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유료 결제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44103" y="3642894"/>
            <a:ext cx="134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급속 충전 지원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3987" y="3869382"/>
            <a:ext cx="134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현재 사용 가능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64788" y="4160595"/>
            <a:ext cx="951350" cy="270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예약하기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876297" y="405780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13188467">
            <a:off x="4864858" y="4380223"/>
            <a:ext cx="458277" cy="33652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8A473D5-6822-4437-BB6C-B5C3AAF85E01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E89A606-9D23-45D5-A399-0A0EE0D4A410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66EE15F-5209-4476-B19C-7F4F9F2DA117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DE713A2-BF57-4721-A7FA-216A65C1BD0F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1EAF35-33EB-45C8-B0E9-6F400E844233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B2051F3-7FC3-415B-AE71-806E796B0E39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5445656-172E-4FB2-8D8F-3D49D7D11E72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C5C3CF8-C155-471D-A16F-89CB92810ACB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6DBB8915-40CB-48AE-84EF-268602D42842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B8170DB-8F49-40B1-BE4F-59F5248D8B9A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2DD05051-7460-48CC-920C-9EEE5EE27B33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123D6F5-B72F-4438-AC25-F9187BF5EC5B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70670A0-8A4F-43DD-BA3D-695B134271D7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667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2-1-3 SCS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이용할 충전소를 예약 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1172563" y="4504411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제주국제공항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51200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검색필터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7" y="2129246"/>
            <a:ext cx="7607569" cy="36510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54" name="타원 53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91952" y="1360576"/>
            <a:ext cx="3454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다음 설정 화면으로 넘어 갑니다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819DD8-2A70-42E6-8993-C9F7882A6CC6}"/>
              </a:ext>
            </a:extLst>
          </p:cNvPr>
          <p:cNvGrpSpPr/>
          <p:nvPr/>
        </p:nvGrpSpPr>
        <p:grpSpPr>
          <a:xfrm>
            <a:off x="2679700" y="2259874"/>
            <a:ext cx="3878395" cy="3396343"/>
            <a:chOff x="2679700" y="2259874"/>
            <a:chExt cx="3878395" cy="3396343"/>
          </a:xfrm>
        </p:grpSpPr>
        <p:sp>
          <p:nvSpPr>
            <p:cNvPr id="19" name="타원 18"/>
            <p:cNvSpPr/>
            <p:nvPr/>
          </p:nvSpPr>
          <p:spPr>
            <a:xfrm>
              <a:off x="4781006" y="4010297"/>
              <a:ext cx="235131" cy="2220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377055" y="4358258"/>
              <a:ext cx="235131" cy="2220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6091473" y="3783016"/>
              <a:ext cx="235131" cy="2220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417215" y="4939086"/>
              <a:ext cx="235131" cy="2220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129349" y="3536467"/>
              <a:ext cx="235131" cy="2220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185463" y="410999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79700" y="2259874"/>
              <a:ext cx="3646904" cy="33963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79700" y="2259874"/>
              <a:ext cx="3646904" cy="3320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충전소 예약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2832100" y="2433256"/>
              <a:ext cx="226363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075374" y="2606334"/>
              <a:ext cx="160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위치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02099" y="2858095"/>
              <a:ext cx="160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TYPE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75374" y="3101816"/>
              <a:ext cx="160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상태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75374" y="3370358"/>
              <a:ext cx="160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영업시간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80521" y="2607458"/>
              <a:ext cx="1346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제주특별자치도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80521" y="2848557"/>
              <a:ext cx="1346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AC </a:t>
              </a:r>
              <a:r>
                <a:rPr lang="ko-KR" altLang="en-US" sz="1200" b="1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완속</a:t>
              </a:r>
              <a:endPara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0521" y="3101815"/>
              <a:ext cx="1346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이용가능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80521" y="3370357"/>
              <a:ext cx="1346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00:00 ~ 23:59</a:t>
              </a:r>
              <a:endPara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V="1">
              <a:off x="2832100" y="3758536"/>
              <a:ext cx="3294989" cy="2448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559" y="2662277"/>
              <a:ext cx="1002948" cy="937569"/>
            </a:xfrm>
            <a:prstGeom prst="rect">
              <a:avLst/>
            </a:prstGeom>
          </p:spPr>
        </p:pic>
        <p:sp>
          <p:nvSpPr>
            <p:cNvPr id="35" name="모서리가 둥근 직사각형 34"/>
            <p:cNvSpPr/>
            <p:nvPr/>
          </p:nvSpPr>
          <p:spPr>
            <a:xfrm>
              <a:off x="2832100" y="3898900"/>
              <a:ext cx="3294989" cy="92934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95547" y="3882621"/>
              <a:ext cx="160094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-- : --</a:t>
              </a:r>
            </a:p>
            <a:p>
              <a:r>
                <a:rPr lang="en-US" altLang="ko-KR" sz="1100" b="1" dirty="0"/>
                <a:t>MM/DD (</a:t>
              </a:r>
              <a:r>
                <a:rPr lang="ko-KR" altLang="en-US" sz="1100" b="1" dirty="0"/>
                <a:t>화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4417215" y="4232366"/>
              <a:ext cx="2351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957154" y="3882621"/>
              <a:ext cx="160094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-- : --</a:t>
              </a:r>
            </a:p>
            <a:p>
              <a:r>
                <a:rPr lang="en-US" altLang="ko-KR" sz="1100" b="1" dirty="0"/>
                <a:t>MM/DD (</a:t>
              </a:r>
              <a:r>
                <a:rPr lang="ko-KR" altLang="en-US" sz="1100" b="1" dirty="0"/>
                <a:t>화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 flipV="1">
              <a:off x="2817856" y="4952590"/>
              <a:ext cx="3294989" cy="2448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2832100" y="4513563"/>
              <a:ext cx="329498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092912" y="4529842"/>
              <a:ext cx="172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총 </a:t>
              </a:r>
              <a:r>
                <a:rPr lang="en-US" altLang="ko-KR" sz="1200" b="1" dirty="0"/>
                <a:t>3 </a:t>
              </a:r>
              <a:r>
                <a:rPr lang="ko-KR" altLang="en-US" sz="1200" b="1" dirty="0"/>
                <a:t>시간</a:t>
              </a:r>
              <a:endParaRPr lang="ko-KR" altLang="en-US" b="1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4013757" y="5074224"/>
              <a:ext cx="1002380" cy="3600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16279" y="5115764"/>
              <a:ext cx="172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   다음</a:t>
              </a:r>
              <a:endParaRPr lang="ko-KR" altLang="en-US" b="1" dirty="0"/>
            </a:p>
          </p:txBody>
        </p:sp>
        <p:sp>
          <p:nvSpPr>
            <p:cNvPr id="95" name="타원 94"/>
            <p:cNvSpPr/>
            <p:nvPr/>
          </p:nvSpPr>
          <p:spPr>
            <a:xfrm>
              <a:off x="3807725" y="501417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rot="13188467">
              <a:off x="4780879" y="5292082"/>
              <a:ext cx="458277" cy="33652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EEB8CA-1BA8-4043-9A8D-C48E7D65E3DA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E7E3DB4-F4B3-46A8-9B6C-8E939A337127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BA170A7-8C5D-4321-8412-E4BFA9A57130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E506996-7868-456C-9A0A-673EE5FB31D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15E0F1-70CD-472D-81FB-8AE887FCB157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51B131B-E820-42F8-B25E-98086F400827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8981088-3144-4468-A4EF-397B7F11BAE9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C56F5457-FC59-440A-9188-EDF6370C4D80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80901EF-E773-4816-9FBD-B557E6738CF6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AD839B2-5489-4DAA-9B66-70F354E0AE1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33484C7-E6C4-4D70-970D-27D12ED7A8F5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9803C8D-57D4-40F2-944F-78B8ED6531AF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9D00C1B-716C-46A8-83EB-DED8FDCBD0CC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991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2-1-5 SCS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결제를 진행 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1172563" y="4504411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제주국제공항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51200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검색필터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7" y="2129246"/>
            <a:ext cx="7607569" cy="36510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19" name="타원 18"/>
          <p:cNvSpPr/>
          <p:nvPr/>
        </p:nvSpPr>
        <p:spPr>
          <a:xfrm>
            <a:off x="4781006" y="4010297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377055" y="4358258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091473" y="3783016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417215" y="4939086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129349" y="3536467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185463" y="410999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79700" y="2259874"/>
            <a:ext cx="3646904" cy="3396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91952" y="1360576"/>
            <a:ext cx="3454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결제를 진행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9700" y="2259874"/>
            <a:ext cx="3646904" cy="33207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결제하기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832100" y="2433256"/>
            <a:ext cx="22636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2855657" y="3721144"/>
            <a:ext cx="3294989" cy="244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4013757" y="5203016"/>
            <a:ext cx="1002380" cy="3600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116279" y="5244556"/>
            <a:ext cx="172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결제완료</a:t>
            </a:r>
            <a:endParaRPr lang="ko-KR" altLang="en-US" b="1" dirty="0"/>
          </a:p>
        </p:txBody>
      </p:sp>
      <p:sp>
        <p:nvSpPr>
          <p:cNvPr id="95" name="타원 94"/>
          <p:cNvSpPr/>
          <p:nvPr/>
        </p:nvSpPr>
        <p:spPr>
          <a:xfrm>
            <a:off x="3807725" y="514296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32100" y="2658743"/>
            <a:ext cx="160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결제 정보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6969" y="2921190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충전 금액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6969" y="3188479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할인 금액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6969" y="3442783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최종 결제 금액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44625" y="2932291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6,000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원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44625" y="3185307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2,000</a:t>
            </a:r>
            <a:r>
              <a:rPr lang="ko-KR" altLang="en-US" sz="12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원</a:t>
            </a:r>
            <a:endParaRPr lang="ko-KR" altLang="en-US" b="1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44625" y="3451558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4,000</a:t>
            </a:r>
            <a:r>
              <a:rPr lang="ko-KR" altLang="en-US" sz="1200" b="1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원</a:t>
            </a:r>
            <a:endParaRPr lang="ko-KR" altLang="en-US" b="1" dirty="0">
              <a:solidFill>
                <a:schemeClr val="accent6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45281" y="3983197"/>
            <a:ext cx="113182" cy="983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945281" y="4237122"/>
            <a:ext cx="113182" cy="983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053436" y="3887084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휴대폰 결제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3436" y="4154147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카드 결제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945281" y="4541107"/>
            <a:ext cx="113182" cy="983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053436" y="4433079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네이버 페이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945281" y="4807204"/>
            <a:ext cx="113182" cy="983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053436" y="4699176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카카오 페이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2846969" y="5041284"/>
            <a:ext cx="3294989" cy="244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45823" y="3714272"/>
            <a:ext cx="160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결제 방법</a:t>
            </a:r>
          </a:p>
        </p:txBody>
      </p:sp>
      <p:sp>
        <p:nvSpPr>
          <p:cNvPr id="79" name="오른쪽 화살표 78"/>
          <p:cNvSpPr/>
          <p:nvPr/>
        </p:nvSpPr>
        <p:spPr>
          <a:xfrm rot="13188467">
            <a:off x="4835615" y="5309031"/>
            <a:ext cx="458277" cy="33652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F6D155D-6DA4-4AE8-A04E-1BC76BC6451A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1BA7E3B-B52A-4F62-AFA1-63074512D860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1B0304B-14C6-4840-A958-552E89B2441F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F3044127-7F6D-48B1-B8DB-F42E4A9B0C5B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29A7624-0FDF-4185-B637-4974A15414AD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C6350D9-921D-4D08-9939-DB98E9167035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8A0DFBC-82CE-41FD-AD21-28EDA26DAC7E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FF528364-A538-4C15-AA45-A298949B8D2D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C0D953D-97B4-4B07-ADDD-5FA32F70729A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3B37AA6E-88F8-462A-9525-70A2D625A166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514E198-587B-469A-925C-3CE7BAFACE08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7A3DC95C-A753-4098-B851-87999BDA1986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E7A4E401-3B79-4406-BA1C-58ED1DCD64E9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285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2-2-1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충전소를 이용 할 때 상세하게 검색 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8228" y="106261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80228" y="17547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68228" y="175242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전기차 충전소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＇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검색해 보세요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179452" y="245287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467452" y="2450514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9179452" y="319260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467452" y="319024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9179452" y="389754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467452" y="3895183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216055" y="1361614"/>
            <a:ext cx="3454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출발 할 위치를 입력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16055" y="2062064"/>
            <a:ext cx="3454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도착 할 위치를 입력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32043" y="2751857"/>
            <a:ext cx="3454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충전소가 있는 곳을 상세 하게 설정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2-3 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으로 이동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216055" y="3452307"/>
            <a:ext cx="34549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검색을 원하는 지역을 설정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2-4 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으로 이동</a:t>
            </a:r>
          </a:p>
          <a:p>
            <a:endParaRPr lang="en-US" altLang="ko-KR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248154" y="4185542"/>
            <a:ext cx="3454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전기차 충전의 충전 방식을 설정합니다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2-5 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으로 이동</a:t>
            </a: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4" y="2111962"/>
            <a:ext cx="7634629" cy="3703466"/>
          </a:xfrm>
          <a:prstGeom prst="rect">
            <a:avLst/>
          </a:prstGeom>
        </p:spPr>
      </p:pic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51200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검색필터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67655" y="2115298"/>
            <a:ext cx="7630498" cy="1043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28223" y="2192869"/>
            <a:ext cx="993425" cy="25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출발지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28223" y="2512520"/>
            <a:ext cx="993425" cy="25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도착지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28223" y="2822893"/>
            <a:ext cx="1629006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913814" y="2192868"/>
            <a:ext cx="6182563" cy="25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출발지를 입력 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＇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13815" y="2516962"/>
            <a:ext cx="6182562" cy="253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도착지를 입력 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＇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566827" y="2820597"/>
            <a:ext cx="1168867" cy="25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지역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081452" y="2836374"/>
            <a:ext cx="1354886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충전소상태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544492" y="2837558"/>
            <a:ext cx="1553388" cy="2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충전기타입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845292" y="2834173"/>
            <a:ext cx="1126562" cy="23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충전방식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1821647" y="206464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827865" y="240269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48799" y="264749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491168" y="26492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3757270" y="264439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983322" y="264439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6451137" y="264749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164926" y="46709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452926" y="4668600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233628" y="4958959"/>
            <a:ext cx="34549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충전소 상태를 설정합니다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2-6 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으로 이동</a:t>
            </a:r>
          </a:p>
          <a:p>
            <a:endParaRPr lang="en-US" altLang="ko-KR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9179452" y="539662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467452" y="5394264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248154" y="5684623"/>
            <a:ext cx="34549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충전기 타입을 설정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2-7 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으로 이동</a:t>
            </a:r>
          </a:p>
          <a:p>
            <a:endParaRPr lang="en-US" altLang="ko-KR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94C9D53-8871-46D5-9DF9-555FD6FEF191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EE140B4-1AE0-49AE-967D-15729FEAD44B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6436F52-DCBB-4070-AC16-D510617481A0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86BBF20-165C-4A62-AD41-F47B32CB6779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90DC194-6808-424B-AD54-F8F8C5D9C003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EBFB74F-2923-42FA-89A4-FB7DE5E270E7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7CAF025-E29F-4BF1-8888-51E29ADD8D9D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665FFA87-A8E2-423C-BD1A-2CD5C9CF37A3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07052CF-A80A-42CA-8213-4242251DF14C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622D144-5BD6-4531-9C0A-24E6202EF6A9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3195E59-95F9-4A8F-91AB-7B6B0622FB0E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B30EE44-01CF-473B-98D6-E9754ED5E2B6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7B0D1A8C-0605-4BC1-A019-0EF72BF5A01B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762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451826" y="2029997"/>
            <a:ext cx="1186678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632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2-2-1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충전소를 이용 할 때 상세하게 검색 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2504" y="1668078"/>
            <a:ext cx="6313875" cy="25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위치를 입력하세요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”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0157" y="2016496"/>
            <a:ext cx="1168867" cy="25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범위 지정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778715" y="2041589"/>
            <a:ext cx="1021016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충전소상태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943731" y="2060728"/>
            <a:ext cx="1152648" cy="2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충전기타입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505346" y="2029997"/>
            <a:ext cx="1126562" cy="23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충전방식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82504" y="2021739"/>
            <a:ext cx="1263419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 개수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600" y="1691310"/>
            <a:ext cx="1282905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정렬 기준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2B99A5-E3D5-458B-95CB-480E103D2264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17DA301-6CAA-44F1-AEFA-D49E852FB71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11F26EB-E5A6-4794-ABC0-17E6242F591B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567084-0AB4-4E20-B3A7-6247EA7DEC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4DE63F-52B6-4BB3-B12C-CFD0466F1EF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712E15-7E16-462B-98E5-AB42B1DDBA6F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BAD7FDF-D96E-4AD7-8784-091D7D30BAF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714BDC-D08C-4218-8BE4-ABD45FA2C1C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CDE620-5A4D-43D0-A24D-FB900D7BF49B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E3A1DF7-6133-4783-B88E-3B54B415E6C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85140CF-FA81-4DA4-99AC-4FC90BCB14D8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94D7BA7-3BBA-4614-A47C-BD47F9D5B83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E2E8206-C9EA-4E9F-8907-DD64F10CE094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8CBC45-A00D-4EDC-AEE8-F7A465D5A34C}"/>
              </a:ext>
            </a:extLst>
          </p:cNvPr>
          <p:cNvSpPr/>
          <p:nvPr/>
        </p:nvSpPr>
        <p:spPr>
          <a:xfrm>
            <a:off x="355600" y="2046063"/>
            <a:ext cx="1280097" cy="222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67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8CBC45-A00D-4EDC-AEE8-F7A465D5A34C}"/>
              </a:ext>
            </a:extLst>
          </p:cNvPr>
          <p:cNvSpPr/>
          <p:nvPr/>
        </p:nvSpPr>
        <p:spPr>
          <a:xfrm>
            <a:off x="355600" y="2046063"/>
            <a:ext cx="1280097" cy="222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51826" y="2029997"/>
            <a:ext cx="1186678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632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2-2-1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충전소를 이용 할 때 상세하게 검색 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2504" y="1668078"/>
            <a:ext cx="6313875" cy="25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위치를 입력하세요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”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0157" y="2016496"/>
            <a:ext cx="1168867" cy="25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범위 지정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778715" y="2041589"/>
            <a:ext cx="1021016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충전소상태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943731" y="2060728"/>
            <a:ext cx="1152648" cy="2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충전기타입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505346" y="2029997"/>
            <a:ext cx="1126562" cy="23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충전방식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82504" y="2021739"/>
            <a:ext cx="1263419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 개수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600" y="1691310"/>
            <a:ext cx="1282905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정렬 기준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2B99A5-E3D5-458B-95CB-480E103D2264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17DA301-6CAA-44F1-AEFA-D49E852FB71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11F26EB-E5A6-4794-ABC0-17E6242F591B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567084-0AB4-4E20-B3A7-6247EA7DEC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4DE63F-52B6-4BB3-B12C-CFD0466F1EF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712E15-7E16-462B-98E5-AB42B1DDBA6F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BAD7FDF-D96E-4AD7-8784-091D7D30BAF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714BDC-D08C-4218-8BE4-ABD45FA2C1C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CDE620-5A4D-43D0-A24D-FB900D7BF49B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E3A1DF7-6133-4783-B88E-3B54B415E6C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85140CF-FA81-4DA4-99AC-4FC90BCB14D8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94D7BA7-3BBA-4614-A47C-BD47F9D5B83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E2E8206-C9EA-4E9F-8907-DD64F10CE094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628063-4FC2-4086-8ADD-C031CA514B6F}"/>
              </a:ext>
            </a:extLst>
          </p:cNvPr>
          <p:cNvSpPr/>
          <p:nvPr/>
        </p:nvSpPr>
        <p:spPr>
          <a:xfrm>
            <a:off x="352574" y="1932512"/>
            <a:ext cx="1282905" cy="167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가장 가까운 순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최근 등록일자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최저 가격 순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최고 가격 순</a:t>
            </a:r>
          </a:p>
        </p:txBody>
      </p:sp>
    </p:spTree>
    <p:extLst>
      <p:ext uri="{BB962C8B-B14F-4D97-AF65-F5344CB8AC3E}">
        <p14:creationId xmlns:p14="http://schemas.microsoft.com/office/powerpoint/2010/main" val="2178596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451826" y="2029997"/>
            <a:ext cx="1186678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632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2-2-1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충전소를 이용 할 때 상세하게 검색 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2504" y="1668078"/>
            <a:ext cx="6313875" cy="25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위치를 입력하세요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”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0157" y="2016496"/>
            <a:ext cx="1168867" cy="25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범위 지정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778715" y="2041589"/>
            <a:ext cx="1021016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충전소상태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943731" y="2060728"/>
            <a:ext cx="1152648" cy="2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충전기타입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505346" y="2029997"/>
            <a:ext cx="1126562" cy="23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충전방식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82504" y="2021739"/>
            <a:ext cx="1263419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 개수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600" y="1691310"/>
            <a:ext cx="1282905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정렬 기준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2B99A5-E3D5-458B-95CB-480E103D2264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17DA301-6CAA-44F1-AEFA-D49E852FB71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11F26EB-E5A6-4794-ABC0-17E6242F591B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567084-0AB4-4E20-B3A7-6247EA7DEC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4DE63F-52B6-4BB3-B12C-CFD0466F1EF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712E15-7E16-462B-98E5-AB42B1DDBA6F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BAD7FDF-D96E-4AD7-8784-091D7D30BAF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714BDC-D08C-4218-8BE4-ABD45FA2C1C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CDE620-5A4D-43D0-A24D-FB900D7BF49B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E3A1DF7-6133-4783-B88E-3B54B415E6C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85140CF-FA81-4DA4-99AC-4FC90BCB14D8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94D7BA7-3BBA-4614-A47C-BD47F9D5B83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E2E8206-C9EA-4E9F-8907-DD64F10CE094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8CBC45-A00D-4EDC-AEE8-F7A465D5A34C}"/>
              </a:ext>
            </a:extLst>
          </p:cNvPr>
          <p:cNvSpPr/>
          <p:nvPr/>
        </p:nvSpPr>
        <p:spPr>
          <a:xfrm>
            <a:off x="355600" y="2046063"/>
            <a:ext cx="1280097" cy="222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25075B-2CA6-46A8-AF53-569F2828E6ED}"/>
              </a:ext>
            </a:extLst>
          </p:cNvPr>
          <p:cNvSpPr/>
          <p:nvPr/>
        </p:nvSpPr>
        <p:spPr>
          <a:xfrm>
            <a:off x="354082" y="2269257"/>
            <a:ext cx="1280097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아파트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개인주택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공공기관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451826" y="2029997"/>
            <a:ext cx="1186678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2720" y="1535703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2-2-1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충전소를 이용 할 때 상세하게 검색 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2504" y="1668078"/>
            <a:ext cx="6313875" cy="25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위치를 입력하세요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”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0157" y="2016496"/>
            <a:ext cx="1168867" cy="25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범위 지정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778715" y="2041589"/>
            <a:ext cx="1021016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충전소상태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943731" y="2060728"/>
            <a:ext cx="1152648" cy="2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충전기타입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505346" y="2029997"/>
            <a:ext cx="1126562" cy="23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충전방식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82504" y="2021739"/>
            <a:ext cx="1263419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 개수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600" y="1691310"/>
            <a:ext cx="1282905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정렬 기준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2B99A5-E3D5-458B-95CB-480E103D2264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17DA301-6CAA-44F1-AEFA-D49E852FB71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11F26EB-E5A6-4794-ABC0-17E6242F591B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567084-0AB4-4E20-B3A7-6247EA7DEC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4DE63F-52B6-4BB3-B12C-CFD0466F1EF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712E15-7E16-462B-98E5-AB42B1DDBA6F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BAD7FDF-D96E-4AD7-8784-091D7D30BAF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714BDC-D08C-4218-8BE4-ABD45FA2C1C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CDE620-5A4D-43D0-A24D-FB900D7BF49B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E3A1DF7-6133-4783-B88E-3B54B415E6C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85140CF-FA81-4DA4-99AC-4FC90BCB14D8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94D7BA7-3BBA-4614-A47C-BD47F9D5B83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E2E8206-C9EA-4E9F-8907-DD64F10CE094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8CBC45-A00D-4EDC-AEE8-F7A465D5A34C}"/>
              </a:ext>
            </a:extLst>
          </p:cNvPr>
          <p:cNvSpPr/>
          <p:nvPr/>
        </p:nvSpPr>
        <p:spPr>
          <a:xfrm>
            <a:off x="355600" y="2046063"/>
            <a:ext cx="1280097" cy="222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42144A-A7D0-4509-B352-2DFF5E0E40A3}"/>
              </a:ext>
            </a:extLst>
          </p:cNvPr>
          <p:cNvSpPr/>
          <p:nvPr/>
        </p:nvSpPr>
        <p:spPr>
          <a:xfrm>
            <a:off x="1783335" y="2268304"/>
            <a:ext cx="1260015" cy="1484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모두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개 이하</a:t>
            </a: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개 이하</a:t>
            </a: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개 이하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+mj-ea"/>
                <a:ea typeface="+mj-ea"/>
              </a:rPr>
              <a:t>회원가입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>
                <a:latin typeface="+mj-ea"/>
                <a:ea typeface="+mj-ea"/>
              </a:rPr>
              <a:t>형식과 일치 할 때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72901" y="2441511"/>
            <a:ext cx="84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3529" y="2936047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입력</a:t>
            </a:r>
          </a:p>
        </p:txBody>
      </p:sp>
      <p:sp>
        <p:nvSpPr>
          <p:cNvPr id="18" name="Rectangle"/>
          <p:cNvSpPr/>
          <p:nvPr/>
        </p:nvSpPr>
        <p:spPr>
          <a:xfrm>
            <a:off x="3021870" y="2460353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"/>
          <p:cNvSpPr/>
          <p:nvPr/>
        </p:nvSpPr>
        <p:spPr>
          <a:xfrm>
            <a:off x="3021870" y="2954889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476511" y="2464593"/>
            <a:ext cx="830924" cy="261610"/>
            <a:chOff x="8683218" y="1954462"/>
            <a:chExt cx="830924" cy="261610"/>
          </a:xfrm>
        </p:grpSpPr>
        <p:sp>
          <p:nvSpPr>
            <p:cNvPr id="21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중복확인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95111" y="3423727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확인</a:t>
            </a:r>
          </a:p>
        </p:txBody>
      </p:sp>
      <p:sp>
        <p:nvSpPr>
          <p:cNvPr id="24" name="Rectangle"/>
          <p:cNvSpPr/>
          <p:nvPr/>
        </p:nvSpPr>
        <p:spPr>
          <a:xfrm>
            <a:off x="3021870" y="3442569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7230" y="3911407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이름</a:t>
            </a:r>
          </a:p>
        </p:txBody>
      </p:sp>
      <p:sp>
        <p:nvSpPr>
          <p:cNvPr id="26" name="Rectangle"/>
          <p:cNvSpPr/>
          <p:nvPr/>
        </p:nvSpPr>
        <p:spPr>
          <a:xfrm>
            <a:off x="3032030" y="3930249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"/>
          <p:cNvSpPr/>
          <p:nvPr/>
        </p:nvSpPr>
        <p:spPr>
          <a:xfrm>
            <a:off x="3042190" y="4417929"/>
            <a:ext cx="3345524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2190" y="2968015"/>
            <a:ext cx="343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영문 숫자 특수문자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가지 이상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6~15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자 이내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32030" y="2480335"/>
            <a:ext cx="343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이메일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477234" y="4422170"/>
            <a:ext cx="830924" cy="261610"/>
            <a:chOff x="8683218" y="1954462"/>
            <a:chExt cx="830924" cy="261610"/>
          </a:xfrm>
        </p:grpSpPr>
        <p:sp>
          <p:nvSpPr>
            <p:cNvPr id="34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인증번호 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404596" y="4428089"/>
            <a:ext cx="866566" cy="261610"/>
            <a:chOff x="8683218" y="1964622"/>
            <a:chExt cx="866566" cy="261610"/>
          </a:xfrm>
        </p:grpSpPr>
        <p:sp>
          <p:nvSpPr>
            <p:cNvPr id="37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99976" y="196462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재발송</a:t>
              </a:r>
              <a:r>
                <a:rPr lang="ko-KR" altLang="en-US" sz="1100" dirty="0"/>
                <a:t> </a:t>
              </a:r>
            </a:p>
          </p:txBody>
        </p:sp>
      </p:grpSp>
      <p:sp>
        <p:nvSpPr>
          <p:cNvPr id="42" name="Rectangle"/>
          <p:cNvSpPr/>
          <p:nvPr/>
        </p:nvSpPr>
        <p:spPr>
          <a:xfrm>
            <a:off x="3042190" y="4904418"/>
            <a:ext cx="3345524" cy="2512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483497" y="4885576"/>
            <a:ext cx="823938" cy="265851"/>
            <a:chOff x="8683218" y="1954462"/>
            <a:chExt cx="830924" cy="261610"/>
          </a:xfrm>
        </p:grpSpPr>
        <p:sp>
          <p:nvSpPr>
            <p:cNvPr id="44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  </a:t>
              </a:r>
              <a:r>
                <a:rPr lang="ko-KR" altLang="en-US" sz="1100" dirty="0"/>
                <a:t>확인</a:t>
              </a:r>
            </a:p>
          </p:txBody>
        </p:sp>
      </p:grpSp>
      <p:sp>
        <p:nvSpPr>
          <p:cNvPr id="46" name="Rectangle"/>
          <p:cNvSpPr/>
          <p:nvPr/>
        </p:nvSpPr>
        <p:spPr>
          <a:xfrm>
            <a:off x="3042190" y="5453058"/>
            <a:ext cx="3345524" cy="61154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1437" y="5605150"/>
            <a:ext cx="29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378333" y="751065"/>
            <a:ext cx="4631084" cy="12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22913" y="2706112"/>
            <a:ext cx="2693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사용 가능한 아이디 입니다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9919" y="3218956"/>
            <a:ext cx="3864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사용하실 수 있는 비밀번호 입니다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39919" y="3698175"/>
            <a:ext cx="327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비밀번호와 일치합니다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68455" y="5136737"/>
            <a:ext cx="327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확인되었습니다 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05BBF7-3D71-4DEE-B5A7-E355D045079F}"/>
              </a:ext>
            </a:extLst>
          </p:cNvPr>
          <p:cNvSpPr txBox="1"/>
          <p:nvPr/>
        </p:nvSpPr>
        <p:spPr>
          <a:xfrm>
            <a:off x="1588022" y="4407720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이메일 주소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D38C77-4D2E-4F56-A554-57D7CECA5927}"/>
              </a:ext>
            </a:extLst>
          </p:cNvPr>
          <p:cNvSpPr txBox="1"/>
          <p:nvPr/>
        </p:nvSpPr>
        <p:spPr>
          <a:xfrm>
            <a:off x="1752901" y="4888350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인증 번호</a:t>
            </a:r>
          </a:p>
        </p:txBody>
      </p:sp>
    </p:spTree>
    <p:extLst>
      <p:ext uri="{BB962C8B-B14F-4D97-AF65-F5344CB8AC3E}">
        <p14:creationId xmlns:p14="http://schemas.microsoft.com/office/powerpoint/2010/main" val="433383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451826" y="2029997"/>
            <a:ext cx="1186678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632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2-2-1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충전소를 이용 할 때 상세하게 검색 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2504" y="1668078"/>
            <a:ext cx="6313875" cy="25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위치를 입력하세요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”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0157" y="2016496"/>
            <a:ext cx="1168867" cy="25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범위 지정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778715" y="2041589"/>
            <a:ext cx="1021016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충전소상태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943731" y="2060728"/>
            <a:ext cx="1152648" cy="2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충전기타입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505346" y="2029997"/>
            <a:ext cx="1126562" cy="23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충전방식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82504" y="2021739"/>
            <a:ext cx="1263419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 개수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600" y="1691310"/>
            <a:ext cx="1282905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정렬 기준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2B99A5-E3D5-458B-95CB-480E103D2264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17DA301-6CAA-44F1-AEFA-D49E852FB71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11F26EB-E5A6-4794-ABC0-17E6242F591B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567084-0AB4-4E20-B3A7-6247EA7DEC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4DE63F-52B6-4BB3-B12C-CFD0466F1EF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712E15-7E16-462B-98E5-AB42B1DDBA6F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BAD7FDF-D96E-4AD7-8784-091D7D30BAF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714BDC-D08C-4218-8BE4-ABD45FA2C1C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CDE620-5A4D-43D0-A24D-FB900D7BF49B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E3A1DF7-6133-4783-B88E-3B54B415E6C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85140CF-FA81-4DA4-99AC-4FC90BCB14D8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94D7BA7-3BBA-4614-A47C-BD47F9D5B83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E2E8206-C9EA-4E9F-8907-DD64F10CE094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8CBC45-A00D-4EDC-AEE8-F7A465D5A34C}"/>
              </a:ext>
            </a:extLst>
          </p:cNvPr>
          <p:cNvSpPr/>
          <p:nvPr/>
        </p:nvSpPr>
        <p:spPr>
          <a:xfrm>
            <a:off x="355600" y="2046063"/>
            <a:ext cx="1280097" cy="222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4312CF-6783-4BF8-ABAA-3F88B4EBE5D3}"/>
              </a:ext>
            </a:extLst>
          </p:cNvPr>
          <p:cNvSpPr/>
          <p:nvPr/>
        </p:nvSpPr>
        <p:spPr>
          <a:xfrm>
            <a:off x="3189672" y="2268304"/>
            <a:ext cx="1168867" cy="1532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전범위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1km 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이내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5km 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이내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10km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이내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48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451826" y="2029997"/>
            <a:ext cx="1186678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632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2-2-1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충전소를 이용 할 때 상세하게 검색 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2504" y="1668078"/>
            <a:ext cx="6313875" cy="25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위치를 입력하세요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”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0157" y="2016496"/>
            <a:ext cx="1168867" cy="25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범위 지정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778715" y="2041589"/>
            <a:ext cx="1021016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충전소상태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943731" y="2060728"/>
            <a:ext cx="1152648" cy="2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충전기타입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505346" y="2029997"/>
            <a:ext cx="1126562" cy="23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충전방식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82504" y="2021739"/>
            <a:ext cx="1263419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 개수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600" y="1691310"/>
            <a:ext cx="1282905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정렬 기준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2B99A5-E3D5-458B-95CB-480E103D2264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17DA301-6CAA-44F1-AEFA-D49E852FB71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11F26EB-E5A6-4794-ABC0-17E6242F591B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567084-0AB4-4E20-B3A7-6247EA7DEC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4DE63F-52B6-4BB3-B12C-CFD0466F1EF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712E15-7E16-462B-98E5-AB42B1DDBA6F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BAD7FDF-D96E-4AD7-8784-091D7D30BAF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714BDC-D08C-4218-8BE4-ABD45FA2C1C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CDE620-5A4D-43D0-A24D-FB900D7BF49B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E3A1DF7-6133-4783-B88E-3B54B415E6C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85140CF-FA81-4DA4-99AC-4FC90BCB14D8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94D7BA7-3BBA-4614-A47C-BD47F9D5B83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E2E8206-C9EA-4E9F-8907-DD64F10CE094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8CBC45-A00D-4EDC-AEE8-F7A465D5A34C}"/>
              </a:ext>
            </a:extLst>
          </p:cNvPr>
          <p:cNvSpPr/>
          <p:nvPr/>
        </p:nvSpPr>
        <p:spPr>
          <a:xfrm>
            <a:off x="355600" y="2046063"/>
            <a:ext cx="1280097" cy="222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764234-FA32-409D-A853-ED47BEFF691B}"/>
              </a:ext>
            </a:extLst>
          </p:cNvPr>
          <p:cNvSpPr/>
          <p:nvPr/>
        </p:nvSpPr>
        <p:spPr>
          <a:xfrm>
            <a:off x="4505347" y="2268170"/>
            <a:ext cx="1126562" cy="166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방식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급속 충전소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완속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충전소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급</a:t>
            </a:r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/</a:t>
            </a:r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완속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95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451826" y="2029997"/>
            <a:ext cx="1186678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632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2-2-1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충전소를 이용 할 때 상세하게 검색 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2504" y="1668078"/>
            <a:ext cx="6313875" cy="25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위치를 입력하세요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”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0157" y="2016496"/>
            <a:ext cx="1168867" cy="25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범위 지정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778715" y="2041589"/>
            <a:ext cx="1021016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충전소상태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943731" y="2060728"/>
            <a:ext cx="1152648" cy="2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충전기타입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505346" y="2029997"/>
            <a:ext cx="1126562" cy="23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충전방식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82504" y="2021739"/>
            <a:ext cx="1263419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 개수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600" y="1691310"/>
            <a:ext cx="1282905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정렬 기준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2B99A5-E3D5-458B-95CB-480E103D2264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17DA301-6CAA-44F1-AEFA-D49E852FB71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11F26EB-E5A6-4794-ABC0-17E6242F591B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567084-0AB4-4E20-B3A7-6247EA7DEC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4DE63F-52B6-4BB3-B12C-CFD0466F1EF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712E15-7E16-462B-98E5-AB42B1DDBA6F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BAD7FDF-D96E-4AD7-8784-091D7D30BAF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714BDC-D08C-4218-8BE4-ABD45FA2C1C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CDE620-5A4D-43D0-A24D-FB900D7BF49B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E3A1DF7-6133-4783-B88E-3B54B415E6C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85140CF-FA81-4DA4-99AC-4FC90BCB14D8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94D7BA7-3BBA-4614-A47C-BD47F9D5B83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E2E8206-C9EA-4E9F-8907-DD64F10CE094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8CBC45-A00D-4EDC-AEE8-F7A465D5A34C}"/>
              </a:ext>
            </a:extLst>
          </p:cNvPr>
          <p:cNvSpPr/>
          <p:nvPr/>
        </p:nvSpPr>
        <p:spPr>
          <a:xfrm>
            <a:off x="355600" y="2046063"/>
            <a:ext cx="1280097" cy="222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577330-7258-4C94-A2B5-70AD4135411F}"/>
              </a:ext>
            </a:extLst>
          </p:cNvPr>
          <p:cNvSpPr/>
          <p:nvPr/>
        </p:nvSpPr>
        <p:spPr>
          <a:xfrm>
            <a:off x="5785505" y="2274824"/>
            <a:ext cx="1014225" cy="148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상태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사용가능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점검필요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사용불가능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32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451826" y="2029997"/>
            <a:ext cx="1186678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632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2-2-1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충전소를 이용 할 때 상세하게 검색 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2504" y="1668078"/>
            <a:ext cx="6313875" cy="25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위치를 입력하세요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”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0157" y="2016496"/>
            <a:ext cx="1168867" cy="25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범위 지정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778715" y="2041589"/>
            <a:ext cx="1021016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충전소상태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943731" y="2060728"/>
            <a:ext cx="1152648" cy="2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충전기타입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505346" y="2029997"/>
            <a:ext cx="1126562" cy="23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충전방식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82504" y="2021739"/>
            <a:ext cx="1263419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 개수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600" y="1691310"/>
            <a:ext cx="1282905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정렬 기준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2B99A5-E3D5-458B-95CB-480E103D2264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17DA301-6CAA-44F1-AEFA-D49E852FB71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11F26EB-E5A6-4794-ABC0-17E6242F591B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567084-0AB4-4E20-B3A7-6247EA7DEC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4DE63F-52B6-4BB3-B12C-CFD0466F1EF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712E15-7E16-462B-98E5-AB42B1DDBA6F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BAD7FDF-D96E-4AD7-8784-091D7D30BAF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714BDC-D08C-4218-8BE4-ABD45FA2C1C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CDE620-5A4D-43D0-A24D-FB900D7BF49B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E3A1DF7-6133-4783-B88E-3B54B415E6C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85140CF-FA81-4DA4-99AC-4FC90BCB14D8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94D7BA7-3BBA-4614-A47C-BD47F9D5B83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E2E8206-C9EA-4E9F-8907-DD64F10CE094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8CBC45-A00D-4EDC-AEE8-F7A465D5A34C}"/>
              </a:ext>
            </a:extLst>
          </p:cNvPr>
          <p:cNvSpPr/>
          <p:nvPr/>
        </p:nvSpPr>
        <p:spPr>
          <a:xfrm>
            <a:off x="355600" y="2046063"/>
            <a:ext cx="1280097" cy="222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B71D04-E8E9-42A7-9932-E671105DB4A0}"/>
              </a:ext>
            </a:extLst>
          </p:cNvPr>
          <p:cNvSpPr/>
          <p:nvPr/>
        </p:nvSpPr>
        <p:spPr>
          <a:xfrm>
            <a:off x="6940943" y="2295650"/>
            <a:ext cx="1152648" cy="188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타입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AC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단상</a:t>
            </a:r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핀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AC3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상</a:t>
            </a:r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7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판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DC</a:t>
            </a:r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차데모</a:t>
            </a:r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10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핀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DC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콤보</a:t>
            </a:r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7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핀</a:t>
            </a:r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43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451826" y="2029997"/>
            <a:ext cx="1186678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632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2-2-1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충전소를 이용 할 때 상세하게 검색 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2504" y="1668078"/>
            <a:ext cx="6313875" cy="25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복현오거리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”</a:t>
            </a:r>
            <a:endParaRPr lang="ko-KR" altLang="en-US" sz="14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0157" y="2016496"/>
            <a:ext cx="1168867" cy="25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10km 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이내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778715" y="2041589"/>
            <a:ext cx="1021016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사용가능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6943731" y="2060728"/>
            <a:ext cx="1152648" cy="2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충전기타입</a:t>
            </a:r>
            <a:endParaRPr lang="ko-KR" altLang="en-US" sz="12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505346" y="2029997"/>
            <a:ext cx="1126562" cy="23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급속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782504" y="2021739"/>
            <a:ext cx="1263419" cy="24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20</a:t>
            </a:r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개 이하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55600" y="1691310"/>
            <a:ext cx="1282905" cy="23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정렬 기준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2B99A5-E3D5-458B-95CB-480E103D2264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17DA301-6CAA-44F1-AEFA-D49E852FB716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11F26EB-E5A6-4794-ABC0-17E6242F591B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567084-0AB4-4E20-B3A7-6247EA7DEC2A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4DE63F-52B6-4BB3-B12C-CFD0466F1EF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712E15-7E16-462B-98E5-AB42B1DDBA6F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BAD7FDF-D96E-4AD7-8784-091D7D30BAF1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714BDC-D08C-4218-8BE4-ABD45FA2C1C5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CDE620-5A4D-43D0-A24D-FB900D7BF49B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E3A1DF7-6133-4783-B88E-3B54B415E6C1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85140CF-FA81-4DA4-99AC-4FC90BCB14D8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94D7BA7-3BBA-4614-A47C-BD47F9D5B83C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E2E8206-C9EA-4E9F-8907-DD64F10CE094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8CBC45-A00D-4EDC-AEE8-F7A465D5A34C}"/>
              </a:ext>
            </a:extLst>
          </p:cNvPr>
          <p:cNvSpPr/>
          <p:nvPr/>
        </p:nvSpPr>
        <p:spPr>
          <a:xfrm>
            <a:off x="355600" y="2046063"/>
            <a:ext cx="1280097" cy="222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모든 충전소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EF3A558-5930-414A-9364-F5D21114B1F4}"/>
              </a:ext>
            </a:extLst>
          </p:cNvPr>
          <p:cNvSpPr/>
          <p:nvPr/>
        </p:nvSpPr>
        <p:spPr>
          <a:xfrm>
            <a:off x="355600" y="2408231"/>
            <a:ext cx="7747590" cy="338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0E39C1-9900-42C3-B28A-58585A116360}"/>
              </a:ext>
            </a:extLst>
          </p:cNvPr>
          <p:cNvGrpSpPr/>
          <p:nvPr/>
        </p:nvGrpSpPr>
        <p:grpSpPr>
          <a:xfrm>
            <a:off x="577498" y="2522509"/>
            <a:ext cx="7330111" cy="1400862"/>
            <a:chOff x="415573" y="2522509"/>
            <a:chExt cx="7330111" cy="140086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EDB33EC-50EC-4C6C-85A1-5C0870E10853}"/>
                </a:ext>
              </a:extLst>
            </p:cNvPr>
            <p:cNvSpPr/>
            <p:nvPr/>
          </p:nvSpPr>
          <p:spPr>
            <a:xfrm>
              <a:off x="415573" y="2522509"/>
              <a:ext cx="998981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공공기관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33C510-A57D-4AE9-94CF-493BCD77CC7E}"/>
                </a:ext>
              </a:extLst>
            </p:cNvPr>
            <p:cNvSpPr/>
            <p:nvPr/>
          </p:nvSpPr>
          <p:spPr>
            <a:xfrm>
              <a:off x="1525976" y="2522509"/>
              <a:ext cx="998981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2.84km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915D46-902B-4B86-B143-9D7C1808CB9B}"/>
                </a:ext>
              </a:extLst>
            </p:cNvPr>
            <p:cNvSpPr/>
            <p:nvPr/>
          </p:nvSpPr>
          <p:spPr>
            <a:xfrm>
              <a:off x="2623514" y="2522509"/>
              <a:ext cx="998981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급속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FD040D9-4731-4395-AB87-BDD56D029F79}"/>
                </a:ext>
              </a:extLst>
            </p:cNvPr>
            <p:cNvSpPr/>
            <p:nvPr/>
          </p:nvSpPr>
          <p:spPr>
            <a:xfrm>
              <a:off x="3744604" y="2522509"/>
              <a:ext cx="3992437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영진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전기차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충전소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334F6B1-8AB9-459C-9494-C15BD3F4FFB6}"/>
                </a:ext>
              </a:extLst>
            </p:cNvPr>
            <p:cNvSpPr/>
            <p:nvPr/>
          </p:nvSpPr>
          <p:spPr>
            <a:xfrm>
              <a:off x="415573" y="3007949"/>
              <a:ext cx="998981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공동주택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B30573B-3DFD-4D9F-89D0-3E33DCB8D415}"/>
                </a:ext>
              </a:extLst>
            </p:cNvPr>
            <p:cNvSpPr/>
            <p:nvPr/>
          </p:nvSpPr>
          <p:spPr>
            <a:xfrm>
              <a:off x="1525976" y="3007949"/>
              <a:ext cx="998981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4.87km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6DF2EDF-1A95-43A1-BD24-F0FE9A4871B7}"/>
                </a:ext>
              </a:extLst>
            </p:cNvPr>
            <p:cNvSpPr/>
            <p:nvPr/>
          </p:nvSpPr>
          <p:spPr>
            <a:xfrm>
              <a:off x="2623514" y="3007949"/>
              <a:ext cx="998981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급속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7803B27-D544-4CE3-A8AB-B4DA9885F9C6}"/>
                </a:ext>
              </a:extLst>
            </p:cNvPr>
            <p:cNvSpPr/>
            <p:nvPr/>
          </p:nvSpPr>
          <p:spPr>
            <a:xfrm>
              <a:off x="3744604" y="3007949"/>
              <a:ext cx="3992437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복현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푸르지오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아파트 지하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층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91887B-8EB7-44CA-9871-352DDD81B94D}"/>
                </a:ext>
              </a:extLst>
            </p:cNvPr>
            <p:cNvSpPr/>
            <p:nvPr/>
          </p:nvSpPr>
          <p:spPr>
            <a:xfrm>
              <a:off x="424216" y="3511442"/>
              <a:ext cx="998981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공동주택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2AC5079-82E2-4821-89E4-32727D603900}"/>
                </a:ext>
              </a:extLst>
            </p:cNvPr>
            <p:cNvSpPr/>
            <p:nvPr/>
          </p:nvSpPr>
          <p:spPr>
            <a:xfrm>
              <a:off x="1534619" y="3511442"/>
              <a:ext cx="998981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9.87km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E1ACDE3-BBDB-4068-807B-CE511D893842}"/>
                </a:ext>
              </a:extLst>
            </p:cNvPr>
            <p:cNvSpPr/>
            <p:nvPr/>
          </p:nvSpPr>
          <p:spPr>
            <a:xfrm>
              <a:off x="2632157" y="3511442"/>
              <a:ext cx="998981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급속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4C44FFC-8317-46BC-95CE-36B62FAD2172}"/>
                </a:ext>
              </a:extLst>
            </p:cNvPr>
            <p:cNvSpPr/>
            <p:nvPr/>
          </p:nvSpPr>
          <p:spPr>
            <a:xfrm>
              <a:off x="3753247" y="3511442"/>
              <a:ext cx="3992437" cy="41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신천 청아람 아파트 지하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층 주차장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396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2-2-8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지정한 목적지 까지 안내 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수성못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51200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검색필터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4" y="2119719"/>
            <a:ext cx="7627711" cy="361714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93F009-552F-4725-8C03-F76A2E5D2FBF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C5BC992-EB81-4599-ACB9-EDABE2707BBB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8A184DA-7AD9-4D27-BD79-B0F0018B7B7E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7F0636B-26D1-44E8-B620-F2B6831EBB41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F52D544-B05A-4D70-AA0F-6B1B3F3AF09E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568E725-0765-45CE-B272-17D19259A4F8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449559-7C7A-4060-A065-88A4057EE909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5F0529B-455F-448E-933E-B44C1165A2E3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AA9EBE2-61D4-46B5-A640-B74C3C254A54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230D889-373D-4998-8E9D-9A7CF7E80B10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EDAB458-5C45-4C74-8A6A-B0DD18DCB0AE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855DEEA-4860-4B4E-B02D-1A343F963627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0890ECD-8E21-4133-859C-C7A4B6D0CA19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8326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2-2-9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목적지에 도착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수성못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51200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검색필터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2130074"/>
            <a:ext cx="7627710" cy="365025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28" name="타원 27"/>
          <p:cNvSpPr/>
          <p:nvPr/>
        </p:nvSpPr>
        <p:spPr>
          <a:xfrm>
            <a:off x="3833614" y="4286955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008356" y="2903740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489204" y="3733134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792792" y="3425433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116315" y="5094858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6315" y="4815403"/>
            <a:ext cx="1538025" cy="25491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지산 아파트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817814" y="3997102"/>
            <a:ext cx="1538025" cy="25491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한라 아파트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89898" y="3435254"/>
            <a:ext cx="1538025" cy="25491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두산 아파트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26458" y="2615826"/>
            <a:ext cx="1538025" cy="25491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맑음 아파트</a:t>
            </a:r>
          </a:p>
        </p:txBody>
      </p:sp>
      <p:sp>
        <p:nvSpPr>
          <p:cNvPr id="50" name="타원 49"/>
          <p:cNvSpPr/>
          <p:nvPr/>
        </p:nvSpPr>
        <p:spPr>
          <a:xfrm>
            <a:off x="5930049" y="47184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 rot="13188467">
            <a:off x="6903203" y="4996387"/>
            <a:ext cx="458277" cy="33652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16055" y="1361614"/>
            <a:ext cx="3454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충전소를 눌러 상세하게 봅니다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2-2-10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으로 이동</a:t>
            </a:r>
            <a:endParaRPr lang="en-US" altLang="ko-KR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89079C8-CB14-4549-BAD2-1D0F94BA9703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709743-EDB5-4BE1-8F9C-1D432FE4EAC8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356B2C0-E1B4-432E-B10F-B96648BF506C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0DE1C7D-CFCD-4A38-A938-4C8F1BC828D8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9E0CDC1-4E3B-48FD-82B7-7B942F531C7C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C4ADFD-E6F0-4084-8607-03A34449DF35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E33CE09-25D5-465C-9A04-D1274A014D87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6AEE9CF-993E-432B-8343-E700F516DF8D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AA2D1FB-F525-4521-8611-D151CEC96468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C6CE85E-2BB1-4D2D-BAD8-965F1AE81A89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917511E-06FC-4C13-9EE8-0407EE440FFA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2B62D0C-C0AE-4DF5-86A6-D337F490B6F8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E33E2D69-E320-45E2-BEC6-D1A39321E178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065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76242" y="590893"/>
            <a:ext cx="8424296" cy="1339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2-2-10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목적지에 도착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수성못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51200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검색필터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2130074"/>
            <a:ext cx="7627710" cy="365025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28" name="타원 27"/>
          <p:cNvSpPr/>
          <p:nvPr/>
        </p:nvSpPr>
        <p:spPr>
          <a:xfrm>
            <a:off x="3833614" y="4286955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008356" y="2903740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489204" y="3733134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92775" y="3331943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792792" y="3425433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116315" y="5094858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277098" y="2903740"/>
            <a:ext cx="235131" cy="222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4775" y="2668776"/>
            <a:ext cx="1654629" cy="25238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513219" y="2803270"/>
            <a:ext cx="1397739" cy="648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469514" y="3551011"/>
            <a:ext cx="157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지산 아파트 충전소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4710" y="3935355"/>
            <a:ext cx="134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유료 결제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9714" y="4178448"/>
            <a:ext cx="134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급속 충전 지원</a:t>
            </a:r>
            <a:endParaRPr lang="en-US" altLang="ko-KR" sz="1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9598" y="4404936"/>
            <a:ext cx="134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현재 사용 가능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760399" y="4696149"/>
            <a:ext cx="951350" cy="270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예약하기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571908" y="459335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38" y="2804459"/>
            <a:ext cx="1393246" cy="647271"/>
          </a:xfrm>
          <a:prstGeom prst="rect">
            <a:avLst/>
          </a:prstGeom>
        </p:spPr>
      </p:pic>
      <p:sp>
        <p:nvSpPr>
          <p:cNvPr id="55" name="오른쪽 화살표 54"/>
          <p:cNvSpPr/>
          <p:nvPr/>
        </p:nvSpPr>
        <p:spPr>
          <a:xfrm rot="13188467">
            <a:off x="7385089" y="4946046"/>
            <a:ext cx="458277" cy="33652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ko-KR" altLang="en-US" sz="1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16055" y="1361614"/>
            <a:ext cx="3454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예약하기 버튼을 누릅니다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버튼 </a:t>
            </a:r>
            <a:r>
              <a:rPr lang="ko-KR" altLang="en-US" sz="1100" dirty="0" err="1">
                <a:latin typeface="바탕" panose="02030600000101010101" pitchFamily="18" charset="-127"/>
                <a:ea typeface="바탕" panose="02030600000101010101" pitchFamily="18" charset="-127"/>
              </a:rPr>
              <a:t>누를시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2-1-3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으로 이동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0CC46B0-D1E0-4A10-8452-749B58E07FC9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DC33CBC-85D3-49F8-9778-9A8E1C924578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9AE920C-6E42-46C2-B0DF-976B0B2E58EF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404FCC9-C8AF-4CE9-8A8C-383FC410DC47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FDBBEB0-9AD5-4F44-9498-7D47555F3E7B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DB7F0D4-2768-486F-A336-591D44D02C5D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7C9DC8B-0AAC-4DCF-95C6-A368BE0BCDDC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2354DD9-B24A-4471-BB8F-31ECAE46339B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E7441EE-FEF8-4757-83D5-92148AF81668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4EAE363-9917-4F26-A961-DA0A93D37B66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4818DF6-F641-4057-B4B0-C71C558D8B54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9A535BA-7A04-46A5-895B-2F4EFACBB413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7A5DC1E-4179-47C5-A568-3D9B5A1FA31D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9348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이용할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주차장를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 합니다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9404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https://iparking.co.kr/web/arf/b2ccore/index/indexViewWug.do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주차장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＇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검색해 보세요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216055" y="1364468"/>
            <a:ext cx="270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사용할 주차장 위치를 검색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79023" y="2036353"/>
            <a:ext cx="3454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검색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’ 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버튼을 누르면 사용자가 적은 이름을</a:t>
            </a:r>
            <a:endParaRPr lang="en-US" altLang="ko-KR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가진 주차장을 지도에 표시해줍니다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231614" y="2861251"/>
            <a:ext cx="3454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지도상의 화면을 확대 및 축소 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93535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길찾기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231615" y="1106438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9231615" y="1793208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2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253668" y="2604903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3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98425" y="1028760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457974" y="1722040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4" y="2161139"/>
            <a:ext cx="7535087" cy="366748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474777" y="2525719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1078670" y="1488513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64" name="타원 63"/>
          <p:cNvSpPr/>
          <p:nvPr/>
        </p:nvSpPr>
        <p:spPr>
          <a:xfrm>
            <a:off x="567589" y="2121248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3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007128" y="1489265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2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9253668" y="3225915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4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74777" y="3146731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216055" y="3519965"/>
            <a:ext cx="3454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바탕" panose="02030600000101010101" pitchFamily="18" charset="-127"/>
                <a:ea typeface="바탕" panose="02030600000101010101" pitchFamily="18" charset="-127"/>
              </a:rPr>
              <a:t>길찾기를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 사용할 수 있습니다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169842" y="1498315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4</a:t>
            </a:r>
            <a:endParaRPr lang="ko-KR" altLang="en-US" dirty="0">
              <a:solidFill>
                <a:srgbClr val="7030A0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BBF436-BD81-4551-9C42-5BFCF3666409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DC0C4C-0DC4-4FAC-9C28-DEB79C50E2D8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D2A14FB-2A1C-4206-8ECD-A521AC58B7FD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1906F7A-AC70-4A6F-9022-D6ACD2F8E43C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67EA7FD-F389-42F5-B82A-B30E01CF600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37A505B-7385-4ABF-AC89-D4E1B56A918B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B24B4ED-75B2-4669-9360-714656D24B36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4DC3666-FF4B-4E3A-8DF3-A26A76B8D38C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A3EE6A6-2C2F-42DC-8FF3-1959F3689280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626944D-A471-464B-8F44-14819B92A65D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E6765E42-5973-4E1B-9AF2-175B7250365F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3E50CA83-DFE3-48E2-965D-03C68B7D261D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0559C00-DCAB-4631-8205-E3AEEBCA2DBD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60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검색한 위치 근처의 주차장을 보여줍니다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9404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https://iparking.co.kr/web/arf/b2ccore/index/indexViewWug.do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영진전문대학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93535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길찾기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231615" y="1106438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98425" y="1028760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0" y="2122088"/>
            <a:ext cx="7446948" cy="3730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57" name="타원 56"/>
          <p:cNvSpPr/>
          <p:nvPr/>
        </p:nvSpPr>
        <p:spPr>
          <a:xfrm>
            <a:off x="2277019" y="3710654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583580" y="2895837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355513" y="4986138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787146" y="5339333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 rot="10473104">
            <a:off x="2463058" y="3631290"/>
            <a:ext cx="436256" cy="1851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067443" y="3485600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42754" y="1360576"/>
            <a:ext cx="282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해당 주차장의 정보를 볼 수 있습니다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65C8509-1DF7-4FFE-A93B-1C1EE60ED206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5EE1ED8-D2CC-4C55-AF73-FC83FEF459AA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8EBA48C-3800-4FC7-A2F8-C54D0D40E413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DD12693-B962-41B5-B3AE-F5FBF31B0E24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1AA6301-DC52-43C4-B989-19AD33E4E97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310677C-0370-4199-9963-3AF1CB1788BE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E31EAD7-57E1-4C7F-B181-142BC0A8FADD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19F0352-B891-452C-BC08-2ED863EE0618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D6006D1-4224-4C5D-AB80-B0E44B4B56B0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80AB159-5E37-440D-A4E1-B151AED28686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1686984-E933-497A-A6CC-C3343F4143FE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FF79A8D-1323-4163-A168-A5D5A9D76B30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FE50678D-F8B8-41B5-B16A-0DCAA59C4A45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278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+mj-ea"/>
                <a:ea typeface="+mj-ea"/>
              </a:rPr>
              <a:t>아이디 찾기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378333" y="751065"/>
            <a:ext cx="4631084" cy="12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"/>
            </p:custDataLst>
          </p:nvPr>
        </p:nvSpPr>
        <p:spPr>
          <a:xfrm>
            <a:off x="3640619" y="2704175"/>
            <a:ext cx="3236532" cy="320088"/>
          </a:xfrm>
          <a:prstGeom prst="rect">
            <a:avLst/>
          </a:prstGeom>
          <a:noFill/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본인 확인 이메일로 인증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"/>
          <p:cNvSpPr/>
          <p:nvPr/>
        </p:nvSpPr>
        <p:spPr>
          <a:xfrm>
            <a:off x="3790000" y="3512456"/>
            <a:ext cx="2071757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"/>
          <p:cNvSpPr/>
          <p:nvPr/>
        </p:nvSpPr>
        <p:spPr>
          <a:xfrm>
            <a:off x="3789999" y="3972778"/>
            <a:ext cx="2071757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57628" y="3495270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00438" y="3959477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이메일 주소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5969835" y="3979405"/>
            <a:ext cx="830924" cy="261610"/>
            <a:chOff x="8683218" y="1954462"/>
            <a:chExt cx="830924" cy="261610"/>
          </a:xfrm>
        </p:grpSpPr>
        <p:sp>
          <p:nvSpPr>
            <p:cNvPr id="79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인증번호 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989471" y="4428536"/>
            <a:ext cx="823938" cy="265851"/>
            <a:chOff x="8683218" y="1954463"/>
            <a:chExt cx="830924" cy="261610"/>
          </a:xfrm>
        </p:grpSpPr>
        <p:sp>
          <p:nvSpPr>
            <p:cNvPr id="82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723776" y="1954463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  </a:t>
              </a:r>
              <a:r>
                <a:rPr lang="ko-KR" altLang="en-US" sz="1100" dirty="0"/>
                <a:t>확인</a:t>
              </a:r>
            </a:p>
          </p:txBody>
        </p:sp>
      </p:grpSp>
      <p:sp>
        <p:nvSpPr>
          <p:cNvPr id="84" name="Rectangle"/>
          <p:cNvSpPr/>
          <p:nvPr/>
        </p:nvSpPr>
        <p:spPr>
          <a:xfrm>
            <a:off x="3789999" y="4427023"/>
            <a:ext cx="2071757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"/>
          <p:cNvSpPr/>
          <p:nvPr/>
        </p:nvSpPr>
        <p:spPr>
          <a:xfrm>
            <a:off x="3962602" y="5191802"/>
            <a:ext cx="1738627" cy="53885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05635" y="5305599"/>
            <a:ext cx="230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</a:t>
            </a:r>
          </a:p>
        </p:txBody>
      </p:sp>
      <p:sp>
        <p:nvSpPr>
          <p:cNvPr id="102" name="타원 101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j-ea"/>
                <a:ea typeface="+mj-ea"/>
              </a:rPr>
              <a:t>Button</a:t>
            </a:r>
            <a:endParaRPr lang="ko-KR" altLang="en-US" sz="1400" b="1" spc="300" dirty="0">
              <a:latin typeface="+mj-ea"/>
              <a:ea typeface="+mj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68228" y="1313037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클릭 시 </a:t>
            </a:r>
            <a:r>
              <a:rPr lang="ko-KR" altLang="en-US" sz="1200" dirty="0">
                <a:solidFill>
                  <a:srgbClr val="0070C0"/>
                </a:solidFill>
                <a:latin typeface="+mj-ea"/>
                <a:ea typeface="+mj-ea"/>
              </a:rPr>
              <a:t>아이디 찾기</a:t>
            </a:r>
            <a:r>
              <a:rPr lang="en-US" altLang="ko-KR" sz="1200" dirty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ko-KR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이동</a:t>
            </a:r>
          </a:p>
        </p:txBody>
      </p:sp>
      <p:sp>
        <p:nvSpPr>
          <p:cNvPr id="106" name="타원 105"/>
          <p:cNvSpPr/>
          <p:nvPr/>
        </p:nvSpPr>
        <p:spPr>
          <a:xfrm>
            <a:off x="3784039" y="50545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5938CF-9E2E-428F-A334-61B0FB745ABB}"/>
              </a:ext>
            </a:extLst>
          </p:cNvPr>
          <p:cNvSpPr txBox="1"/>
          <p:nvPr/>
        </p:nvSpPr>
        <p:spPr>
          <a:xfrm>
            <a:off x="2756805" y="4423684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인증 번호</a:t>
            </a:r>
          </a:p>
        </p:txBody>
      </p:sp>
    </p:spTree>
    <p:extLst>
      <p:ext uri="{BB962C8B-B14F-4D97-AF65-F5344CB8AC3E}">
        <p14:creationId xmlns:p14="http://schemas.microsoft.com/office/powerpoint/2010/main" val="3900837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이용할 주차장을 선택합니다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9404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https://iparking.co.kr/web/arf/b2ccore/index/indexViewWug.do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영진전문대학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93535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길찾기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231615" y="1106438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98425" y="1028760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0" y="2122088"/>
            <a:ext cx="7446948" cy="3730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57" name="타원 56"/>
          <p:cNvSpPr/>
          <p:nvPr/>
        </p:nvSpPr>
        <p:spPr>
          <a:xfrm>
            <a:off x="2277019" y="3710654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583580" y="2895837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355513" y="4986138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787146" y="5339333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 rot="10473104">
            <a:off x="2463058" y="3631290"/>
            <a:ext cx="436256" cy="1851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142754" y="1360576"/>
            <a:ext cx="282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주차장을 예약할 수 있습니다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08973" y="2267716"/>
            <a:ext cx="1397739" cy="648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689164" y="2976730"/>
            <a:ext cx="1654629" cy="240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9164" y="2133222"/>
            <a:ext cx="1654629" cy="25238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64788" y="4160595"/>
            <a:ext cx="951350" cy="270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rPr>
              <a:t>예약하기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026" name="Picture 2" descr="https://lh5.googleusercontent.com/p/AF1QipPts08sjHYoBaQg7kt3rNLJkYq36nw2VWu59da0=w408-h258-k-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63" y="2282439"/>
            <a:ext cx="1405648" cy="63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756899" y="2976730"/>
            <a:ext cx="1654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영진전문대학 운동장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06652" y="3298894"/>
            <a:ext cx="151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평일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: 08:00 ~ 22:00 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96548" y="3537076"/>
            <a:ext cx="158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토요일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: 08:00 ~ 22:00 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13515" y="3782498"/>
            <a:ext cx="1603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공휴일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: 08:00 ~ 18:00 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918144" y="4061659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11434C1-35EC-4920-B618-B9CCCC31E4A3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C7673BF-8DF0-46FE-A946-7E611A26264C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FED4454-E56D-4F22-91BF-C278FC583DF8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E19092A-33B3-4915-816F-0597E22CB747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9273262-146D-431B-B468-DAE2A185C3E2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251DCC-5CCE-4EF9-871B-3C94CFA70482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277FE0E-1338-41CF-B6F1-F0C656FD0E10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472214D-78A2-471D-826B-C9EB31170440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1FFECCB-6BFC-45DE-B1CB-7149DB189897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EB1F5AD-FCF4-4A4F-95A0-E594786DE07D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B67F631-09D9-48A0-A361-7FA45C28EBAD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F271E95F-A79D-44B5-A171-64A0B544778D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783AF4B-9169-4A16-A71F-01B16178BEA0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1920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이용할 주차장을 예약합니다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9404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https://iparking.co.kr/web/arf/b2ccore/index/indexViewWug.do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영진전문대학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65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93535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길찾기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231615" y="1106438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98425" y="1028760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30" y="2122088"/>
            <a:ext cx="7446948" cy="3730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65" name="타원 64"/>
          <p:cNvSpPr/>
          <p:nvPr/>
        </p:nvSpPr>
        <p:spPr>
          <a:xfrm>
            <a:off x="1355513" y="4986138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787146" y="5339333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142754" y="1360576"/>
            <a:ext cx="282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뒤로가기버튼 입니다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9227434" y="1799323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2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494244" y="1721645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505432" y="3160763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149761" y="3542454"/>
            <a:ext cx="282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결제화면으로 넘어갑니다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9231446" y="2499171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3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498256" y="2421493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142585" y="2753309"/>
            <a:ext cx="2826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체크박스를 체크해야 결제 버튼을 누를 수 있습니다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242634" y="3216414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4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174599" y="2099111"/>
            <a:ext cx="282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서비스 약관에 대한 설명입니다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1AFFB3D-1ABB-4737-A19B-C5FCD390736B}"/>
              </a:ext>
            </a:extLst>
          </p:cNvPr>
          <p:cNvGrpSpPr/>
          <p:nvPr/>
        </p:nvGrpSpPr>
        <p:grpSpPr>
          <a:xfrm>
            <a:off x="2679700" y="2259874"/>
            <a:ext cx="3878395" cy="3396343"/>
            <a:chOff x="2679700" y="2259874"/>
            <a:chExt cx="3878395" cy="3396343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6DD318F-6CD8-4D70-97A1-1258E8EA7EB9}"/>
                </a:ext>
              </a:extLst>
            </p:cNvPr>
            <p:cNvSpPr/>
            <p:nvPr/>
          </p:nvSpPr>
          <p:spPr>
            <a:xfrm>
              <a:off x="4781006" y="4010297"/>
              <a:ext cx="235131" cy="2220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5364FAE-ADFF-415F-AC5D-5B34105CC631}"/>
                </a:ext>
              </a:extLst>
            </p:cNvPr>
            <p:cNvSpPr/>
            <p:nvPr/>
          </p:nvSpPr>
          <p:spPr>
            <a:xfrm>
              <a:off x="3377055" y="4358258"/>
              <a:ext cx="235131" cy="2220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008BEB0-ACC0-48AE-8D69-7224613530A3}"/>
                </a:ext>
              </a:extLst>
            </p:cNvPr>
            <p:cNvSpPr/>
            <p:nvPr/>
          </p:nvSpPr>
          <p:spPr>
            <a:xfrm>
              <a:off x="6091473" y="3783016"/>
              <a:ext cx="235131" cy="2220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B480074-85C4-4C3D-9D5C-9E4F72D4AE28}"/>
                </a:ext>
              </a:extLst>
            </p:cNvPr>
            <p:cNvSpPr/>
            <p:nvPr/>
          </p:nvSpPr>
          <p:spPr>
            <a:xfrm>
              <a:off x="4417215" y="4939086"/>
              <a:ext cx="235131" cy="2220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7C39C1F6-365B-40DA-AD20-3A11B8AC975F}"/>
                </a:ext>
              </a:extLst>
            </p:cNvPr>
            <p:cNvSpPr/>
            <p:nvPr/>
          </p:nvSpPr>
          <p:spPr>
            <a:xfrm>
              <a:off x="5129349" y="3536467"/>
              <a:ext cx="235131" cy="2220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44DF38B-BBCB-4EBB-8AF6-8D1F2E73043A}"/>
                </a:ext>
              </a:extLst>
            </p:cNvPr>
            <p:cNvSpPr/>
            <p:nvPr/>
          </p:nvSpPr>
          <p:spPr>
            <a:xfrm>
              <a:off x="3185463" y="410999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D8A49AA-3B0B-4E10-83C0-DE319C065270}"/>
                </a:ext>
              </a:extLst>
            </p:cNvPr>
            <p:cNvSpPr/>
            <p:nvPr/>
          </p:nvSpPr>
          <p:spPr>
            <a:xfrm>
              <a:off x="2679700" y="2259874"/>
              <a:ext cx="3646904" cy="33963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0B88E3D-3CD0-400D-ADA0-7C89852861D9}"/>
                </a:ext>
              </a:extLst>
            </p:cNvPr>
            <p:cNvSpPr/>
            <p:nvPr/>
          </p:nvSpPr>
          <p:spPr>
            <a:xfrm>
              <a:off x="2679700" y="2259874"/>
              <a:ext cx="3646904" cy="3320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주차장 예약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BA610331-53EF-4D53-B40F-D84EDDD0611F}"/>
                </a:ext>
              </a:extLst>
            </p:cNvPr>
            <p:cNvCxnSpPr/>
            <p:nvPr/>
          </p:nvCxnSpPr>
          <p:spPr>
            <a:xfrm flipH="1">
              <a:off x="2832100" y="2433256"/>
              <a:ext cx="226363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F8357ED-EC69-456D-BB40-49683D7998C2}"/>
                </a:ext>
              </a:extLst>
            </p:cNvPr>
            <p:cNvSpPr txBox="1"/>
            <p:nvPr/>
          </p:nvSpPr>
          <p:spPr>
            <a:xfrm>
              <a:off x="4075374" y="2731841"/>
              <a:ext cx="160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위치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F5AD83B-10A7-4079-BF07-9B5A3F392491}"/>
                </a:ext>
              </a:extLst>
            </p:cNvPr>
            <p:cNvSpPr txBox="1"/>
            <p:nvPr/>
          </p:nvSpPr>
          <p:spPr>
            <a:xfrm>
              <a:off x="4075374" y="2994239"/>
              <a:ext cx="160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상태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700FB0C-1629-4070-9036-E0DF3EF1DF39}"/>
                </a:ext>
              </a:extLst>
            </p:cNvPr>
            <p:cNvSpPr txBox="1"/>
            <p:nvPr/>
          </p:nvSpPr>
          <p:spPr>
            <a:xfrm>
              <a:off x="4075374" y="3262781"/>
              <a:ext cx="160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영업시간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D3B0B49-C21C-4489-B268-ABF4556850BB}"/>
                </a:ext>
              </a:extLst>
            </p:cNvPr>
            <p:cNvSpPr txBox="1"/>
            <p:nvPr/>
          </p:nvSpPr>
          <p:spPr>
            <a:xfrm>
              <a:off x="4980521" y="2732965"/>
              <a:ext cx="1346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영진전문대학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3EC6D66-314A-4D27-A9A8-5AA7F454CB5D}"/>
                </a:ext>
              </a:extLst>
            </p:cNvPr>
            <p:cNvSpPr txBox="1"/>
            <p:nvPr/>
          </p:nvSpPr>
          <p:spPr>
            <a:xfrm>
              <a:off x="4980521" y="2994238"/>
              <a:ext cx="1346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이용가능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E280F6C-24B9-486A-9007-AA947397D21E}"/>
                </a:ext>
              </a:extLst>
            </p:cNvPr>
            <p:cNvSpPr txBox="1"/>
            <p:nvPr/>
          </p:nvSpPr>
          <p:spPr>
            <a:xfrm>
              <a:off x="4980521" y="3262780"/>
              <a:ext cx="1346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00:00 ~ 23:59</a:t>
              </a:r>
              <a:endPara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BBE173D-E46B-4A90-AD8B-327483715E11}"/>
                </a:ext>
              </a:extLst>
            </p:cNvPr>
            <p:cNvCxnSpPr/>
            <p:nvPr/>
          </p:nvCxnSpPr>
          <p:spPr>
            <a:xfrm flipV="1">
              <a:off x="2832100" y="3758536"/>
              <a:ext cx="3294989" cy="2448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모서리가 둥근 직사각형 34">
              <a:extLst>
                <a:ext uri="{FF2B5EF4-FFF2-40B4-BE49-F238E27FC236}">
                  <a16:creationId xmlns:a16="http://schemas.microsoft.com/office/drawing/2014/main" id="{457F4AFB-BBBD-4C74-979E-4F9C175356B6}"/>
                </a:ext>
              </a:extLst>
            </p:cNvPr>
            <p:cNvSpPr/>
            <p:nvPr/>
          </p:nvSpPr>
          <p:spPr>
            <a:xfrm>
              <a:off x="2832100" y="3898900"/>
              <a:ext cx="3294989" cy="92934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A94BEFF-ABCB-446F-8B68-C5BCDCF634EA}"/>
                </a:ext>
              </a:extLst>
            </p:cNvPr>
            <p:cNvSpPr txBox="1"/>
            <p:nvPr/>
          </p:nvSpPr>
          <p:spPr>
            <a:xfrm>
              <a:off x="2995547" y="3882621"/>
              <a:ext cx="160094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-- : --</a:t>
              </a:r>
            </a:p>
            <a:p>
              <a:r>
                <a:rPr lang="en-US" altLang="ko-KR" sz="1100" b="1" dirty="0"/>
                <a:t>MM/DD (</a:t>
              </a:r>
              <a:r>
                <a:rPr lang="ko-KR" altLang="en-US" sz="1100" b="1" dirty="0"/>
                <a:t>화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E17A816B-6C25-4C39-A7D5-05A37715623E}"/>
                </a:ext>
              </a:extLst>
            </p:cNvPr>
            <p:cNvCxnSpPr/>
            <p:nvPr/>
          </p:nvCxnSpPr>
          <p:spPr>
            <a:xfrm>
              <a:off x="4417215" y="4232366"/>
              <a:ext cx="2351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47CCCC8-61D2-4673-B31A-024F56AF7D69}"/>
                </a:ext>
              </a:extLst>
            </p:cNvPr>
            <p:cNvSpPr txBox="1"/>
            <p:nvPr/>
          </p:nvSpPr>
          <p:spPr>
            <a:xfrm>
              <a:off x="4957154" y="3882621"/>
              <a:ext cx="160094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-- : --</a:t>
              </a:r>
            </a:p>
            <a:p>
              <a:r>
                <a:rPr lang="en-US" altLang="ko-KR" sz="1100" b="1" dirty="0"/>
                <a:t>MM/DD (</a:t>
              </a:r>
              <a:r>
                <a:rPr lang="ko-KR" altLang="en-US" sz="1100" b="1" dirty="0"/>
                <a:t>화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F30B4362-712D-4DDD-B8C0-060AB41390F7}"/>
                </a:ext>
              </a:extLst>
            </p:cNvPr>
            <p:cNvCxnSpPr/>
            <p:nvPr/>
          </p:nvCxnSpPr>
          <p:spPr>
            <a:xfrm flipV="1">
              <a:off x="2817856" y="4952590"/>
              <a:ext cx="3294989" cy="2448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7EDB15BA-7887-42E8-A4F2-E6B9A262ADE8}"/>
                </a:ext>
              </a:extLst>
            </p:cNvPr>
            <p:cNvCxnSpPr/>
            <p:nvPr/>
          </p:nvCxnSpPr>
          <p:spPr>
            <a:xfrm>
              <a:off x="2832100" y="4513563"/>
              <a:ext cx="329498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4CCF10F-3B26-42AA-9768-06338D254BC0}"/>
                </a:ext>
              </a:extLst>
            </p:cNvPr>
            <p:cNvSpPr txBox="1"/>
            <p:nvPr/>
          </p:nvSpPr>
          <p:spPr>
            <a:xfrm>
              <a:off x="4092912" y="4529842"/>
              <a:ext cx="172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총 </a:t>
              </a:r>
              <a:r>
                <a:rPr lang="en-US" altLang="ko-KR" sz="1200" b="1" dirty="0"/>
                <a:t>3 </a:t>
              </a:r>
              <a:r>
                <a:rPr lang="ko-KR" altLang="en-US" sz="1200" b="1" dirty="0"/>
                <a:t>시간</a:t>
              </a:r>
              <a:endParaRPr lang="ko-KR" altLang="en-US" b="1" dirty="0"/>
            </a:p>
          </p:txBody>
        </p:sp>
        <p:sp>
          <p:nvSpPr>
            <p:cNvPr id="152" name="모서리가 둥근 직사각형 85">
              <a:extLst>
                <a:ext uri="{FF2B5EF4-FFF2-40B4-BE49-F238E27FC236}">
                  <a16:creationId xmlns:a16="http://schemas.microsoft.com/office/drawing/2014/main" id="{BE23709F-C8A8-4C7D-ACC7-F890FC856865}"/>
                </a:ext>
              </a:extLst>
            </p:cNvPr>
            <p:cNvSpPr/>
            <p:nvPr/>
          </p:nvSpPr>
          <p:spPr>
            <a:xfrm>
              <a:off x="4013757" y="5074224"/>
              <a:ext cx="1002380" cy="3600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4CEE66B-CB8C-4D05-88EA-0560F70EB33C}"/>
                </a:ext>
              </a:extLst>
            </p:cNvPr>
            <p:cNvSpPr txBox="1"/>
            <p:nvPr/>
          </p:nvSpPr>
          <p:spPr>
            <a:xfrm>
              <a:off x="4116279" y="5115764"/>
              <a:ext cx="172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   다음</a:t>
              </a:r>
              <a:endParaRPr lang="ko-KR" altLang="en-US" b="1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A0A8BD5-305E-4A77-ABD6-73EF55BE144E}"/>
                </a:ext>
              </a:extLst>
            </p:cNvPr>
            <p:cNvSpPr/>
            <p:nvPr/>
          </p:nvSpPr>
          <p:spPr>
            <a:xfrm>
              <a:off x="3807725" y="501417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5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오른쪽 화살표 95">
              <a:extLst>
                <a:ext uri="{FF2B5EF4-FFF2-40B4-BE49-F238E27FC236}">
                  <a16:creationId xmlns:a16="http://schemas.microsoft.com/office/drawing/2014/main" id="{0E33ECD7-13FB-47E5-A37A-C7BD13497020}"/>
                </a:ext>
              </a:extLst>
            </p:cNvPr>
            <p:cNvSpPr/>
            <p:nvPr/>
          </p:nvSpPr>
          <p:spPr>
            <a:xfrm rot="13188467">
              <a:off x="4780879" y="5292082"/>
              <a:ext cx="458277" cy="33652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1FAB74-8E3C-43C3-9934-77F9A5FD7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766" y="2814191"/>
            <a:ext cx="1103779" cy="69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41AD8684-120C-42A2-B427-B311E013388D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F153B0C-C710-4C38-BE1E-B82F41760AAD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59C3546-5BC0-47F3-8B31-F25123528618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EAD481C-7A2D-45FC-83B0-0D17FADFAC38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9827B02-B7E4-4DC6-87E5-C0956F1884C4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6F15BCE-FC12-436D-9820-A48E4FCBB156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2D2D07F-2536-498E-86CF-50F19535B5F9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4160291-9C34-4A85-A2D8-2F9F931426C3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24EABC1-6F4C-4CDD-B155-7A44B6F207A5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7FAB1C0-15B6-476A-A4FD-40913358B77C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0A2356F-0090-4ECD-9263-2A969FA4E236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C47D5E3-78EB-446C-BCFB-208B2A346AA2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9F3F07C8-E9DE-4FE2-9BED-5017290C19AF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0495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결제를 진행합니다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9404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https://iparking.co.kr/web/arf/b2ccore/index/indexViewWug.do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영진전문대학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65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93535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길찾기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231615" y="1106438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98425" y="1028760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0" y="2122088"/>
            <a:ext cx="7446948" cy="3730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57" name="타원 56"/>
          <p:cNvSpPr/>
          <p:nvPr/>
        </p:nvSpPr>
        <p:spPr>
          <a:xfrm>
            <a:off x="2277019" y="3710654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583580" y="2895837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355513" y="4986138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787146" y="5339333"/>
            <a:ext cx="143087" cy="1351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 rot="10473104">
            <a:off x="2463058" y="3631290"/>
            <a:ext cx="436256" cy="1851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2281222" y="2264698"/>
            <a:ext cx="4345574" cy="353762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277017" y="2259874"/>
            <a:ext cx="4345575" cy="33207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결제하기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42754" y="1360576"/>
            <a:ext cx="282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바탕" panose="02030600000101010101" pitchFamily="18" charset="-127"/>
                <a:ea typeface="바탕" panose="02030600000101010101" pitchFamily="18" charset="-127"/>
              </a:rPr>
              <a:t>뒤로가기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420106" y="2433256"/>
            <a:ext cx="22636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2215904" y="2166372"/>
            <a:ext cx="239349" cy="240395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505432" y="1839036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9242634" y="1894687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2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2754" y="2254865"/>
            <a:ext cx="282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결제를 진행합니다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84898" y="2685973"/>
            <a:ext cx="160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결제 정보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67569" y="2980454"/>
            <a:ext cx="1239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충전 금액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67568" y="3247743"/>
            <a:ext cx="1115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할인 금액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67569" y="3502047"/>
            <a:ext cx="1581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최종 결제 금액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78493" y="2932291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6,000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원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70026" y="3210708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2,000</a:t>
            </a:r>
            <a:r>
              <a:rPr lang="ko-KR" altLang="en-US" sz="12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원</a:t>
            </a:r>
            <a:endParaRPr lang="ko-KR" altLang="en-US" b="1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61559" y="3493892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4,000</a:t>
            </a:r>
            <a:r>
              <a:rPr lang="ko-KR" altLang="en-US" sz="1200" b="1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원</a:t>
            </a:r>
            <a:endParaRPr lang="ko-KR" altLang="en-US" b="1" dirty="0">
              <a:solidFill>
                <a:schemeClr val="accent6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V="1">
            <a:off x="2281221" y="3823929"/>
            <a:ext cx="4340342" cy="170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479876" y="3961144"/>
            <a:ext cx="160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결제 방법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14771" y="4293483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휴대폰 결제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14771" y="4560546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카드 결제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14771" y="4839478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네이버 페이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4771" y="5105575"/>
            <a:ext cx="307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바탕" panose="02030600000101010101" pitchFamily="18" charset="-127"/>
                <a:ea typeface="바탕" panose="02030600000101010101" pitchFamily="18" charset="-127"/>
              </a:rPr>
              <a:t>카카오 페이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598143" y="4381131"/>
            <a:ext cx="113182" cy="983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598143" y="4635056"/>
            <a:ext cx="113182" cy="983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2598143" y="4939041"/>
            <a:ext cx="113182" cy="983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598143" y="5205138"/>
            <a:ext cx="113182" cy="983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961559" y="5312322"/>
            <a:ext cx="1002380" cy="3600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4092100" y="5359848"/>
            <a:ext cx="85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결제완료</a:t>
            </a:r>
            <a:endParaRPr lang="ko-KR" altLang="en-US" b="1" dirty="0"/>
          </a:p>
        </p:txBody>
      </p:sp>
      <p:sp>
        <p:nvSpPr>
          <p:cNvPr id="110" name="타원 109"/>
          <p:cNvSpPr/>
          <p:nvPr/>
        </p:nvSpPr>
        <p:spPr>
          <a:xfrm>
            <a:off x="3866739" y="5205401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2</a:t>
            </a:r>
            <a:endParaRPr lang="ko-KR" altLang="en-US" dirty="0">
              <a:solidFill>
                <a:srgbClr val="7030A0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5721219-C8B7-45B9-907A-866736816F52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15B1AD6-90EF-4A1E-9CB2-4091A1EF16FF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C9D2FA2-9019-4132-A1CD-ED6A48B77B9F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04CB9270-553B-44CB-B37B-0B62BECAD418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DD22F2B-F23E-445D-B958-145972A5A330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CC3F195-215A-4960-9DB3-C2BBD7F6B4EC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9DA815-27C5-4CB1-8E57-7781C1174DA8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5256825-6504-4BF8-969D-91ACBFA1D831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39E23C5-9333-4274-AE99-DCD06E46D46F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7ADA12D2-0B4E-4E1B-9E9E-D5A968810824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7FA44B82-B684-4944-BA49-84E3591B6612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0A492E4-2D7A-4B7B-B7FB-C65AA99FE40B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D9044938-623B-45CA-A07A-DF8375939419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059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길찾기로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주차장을 찾아갈 수 있습니다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9404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https://iparking.co.kr/web/arf/b2ccore/index/indexViewWug.do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주차장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＇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검색해 보세요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93535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길찾기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231615" y="1106438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98425" y="1028760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4" y="2161139"/>
            <a:ext cx="7535087" cy="36674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204355" y="1467790"/>
            <a:ext cx="3454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바탕" panose="02030600000101010101" pitchFamily="18" charset="-127"/>
                <a:ea typeface="바탕" panose="02030600000101010101" pitchFamily="18" charset="-127"/>
              </a:rPr>
              <a:t>길찾기를</a:t>
            </a:r>
            <a:r>
              <a:rPr lang="ko-KR" altLang="en-US" sz="1100" dirty="0">
                <a:latin typeface="바탕" panose="02030600000101010101" pitchFamily="18" charset="-127"/>
                <a:ea typeface="바탕" panose="02030600000101010101" pitchFamily="18" charset="-127"/>
              </a:rPr>
              <a:t> 사용할 수 있습니다</a:t>
            </a:r>
            <a:r>
              <a:rPr lang="en-US" altLang="ko-KR" sz="11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169842" y="1498315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FBF60C0-3B99-4EBE-93DB-F141FD9B326D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22A4DE8-C62D-4F64-8051-CC28DBD97DAD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793BE48-1BB2-4E0F-AB3A-F115CF50D72A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27E0E09-0D4E-4298-8D38-4124F3C4B1A9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E9E5E93-5E5A-4542-AF39-E549153284EB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5FE865B-F552-4C56-A85D-956F1F247792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568CE4E-28BE-42EE-836B-041EDEAC2695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9A268BB-5A9B-4DA0-AE1E-473709412AE1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CB1E454-27D4-4CDA-880C-F67F5365303A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00F2926-B99C-41EA-AB42-C87A31C4A018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5C167CC-6415-49C9-8351-A62974465693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371C250-6BE3-40D0-B45D-9D6A422FF80B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6F04CE4-F0FF-430B-8691-194D9F266F81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69306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길찾기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9404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https://iparking.co.kr/web/arf/b2ccore/index/indexViewWug.do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영진전문대학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93535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길찾기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231615" y="1106438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35444" y="1444644"/>
            <a:ext cx="293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목적지 입력 후 </a:t>
            </a:r>
            <a:r>
              <a:rPr lang="ko-KR" altLang="en-US" sz="1400" dirty="0" err="1"/>
              <a:t>길찾기를</a:t>
            </a:r>
            <a:r>
              <a:rPr lang="ko-KR" altLang="en-US" sz="1400" dirty="0"/>
              <a:t> 누릅니다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0" y="2122088"/>
            <a:ext cx="7446948" cy="3730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sp>
        <p:nvSpPr>
          <p:cNvPr id="48" name="타원 47"/>
          <p:cNvSpPr/>
          <p:nvPr/>
        </p:nvSpPr>
        <p:spPr>
          <a:xfrm>
            <a:off x="1135814" y="1591075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107970" y="1473885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307272" y="2087697"/>
            <a:ext cx="6988094" cy="860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12692" y="2229244"/>
            <a:ext cx="906314" cy="25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출발지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25261" y="2227768"/>
            <a:ext cx="5297690" cy="259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출발지를 입력 하세요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＇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29747" y="2616468"/>
            <a:ext cx="1498217" cy="25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안내 시작</a:t>
            </a:r>
            <a:endParaRPr lang="ko-KR" altLang="en-US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9242634" y="1894687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2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44430" y="2241876"/>
            <a:ext cx="293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출발할 위치를 입력합니다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9" name="타원 68"/>
          <p:cNvSpPr/>
          <p:nvPr/>
        </p:nvSpPr>
        <p:spPr>
          <a:xfrm>
            <a:off x="2546770" y="2112861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2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242634" y="2733520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3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144430" y="3080709"/>
            <a:ext cx="293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길찾기를</a:t>
            </a:r>
            <a:r>
              <a:rPr lang="ko-KR" altLang="en-US" sz="1400" dirty="0"/>
              <a:t> 시작합니다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7" name="타원 76"/>
          <p:cNvSpPr/>
          <p:nvPr/>
        </p:nvSpPr>
        <p:spPr>
          <a:xfrm>
            <a:off x="3865193" y="2572096"/>
            <a:ext cx="258030" cy="25803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3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585389" y="2701111"/>
            <a:ext cx="95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E5EEAB3-B1E5-4131-ABA3-61D78C0582B5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07FC686-63E1-4EFA-A02F-B6EDB2D2A16B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D10DBF7-5ADA-4B18-B043-8169434EB69A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B79AD4A-FEAB-4BAC-BF22-6A6064940555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64FEF91-437C-4C31-B830-CC574C5AB391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8DBD2FA-095F-4B0E-B1E2-43CCDA70C70D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DEDA8FB-74FD-429D-B9E8-A36458EBD156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25D1397-78A2-44FC-AB1E-804788DCB930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D8310B0-A636-42F1-A27C-3C74758F2120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C4B6EE1-DE97-4D2B-AAED-CD9C6348D43B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5A9FD9B-9A78-4CE1-94FC-E1A61EDEC5B3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AB097CF-7C09-4CB8-83AB-85F469DEE12E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5EE643B-3162-4A22-A9C7-5B6062BAF349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2808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길찾기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안내시작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6242" y="590893"/>
            <a:ext cx="8424296" cy="9404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https://iparking.co.kr/web/arf/b2ccore/index/indexViewWug.do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241" y="1535826"/>
            <a:ext cx="8424297" cy="4355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79" y="1930192"/>
            <a:ext cx="1027509" cy="3960986"/>
          </a:xfrm>
          <a:prstGeom prst="rect">
            <a:avLst/>
          </a:prstGeom>
        </p:spPr>
      </p:pic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667656" y="5976512"/>
            <a:ext cx="76304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7656" y="1578492"/>
            <a:ext cx="535127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2563" y="169521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주차장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 Semilight" panose="020B0502040204020203" pitchFamily="50" charset="-127"/>
                <a:cs typeface="Arial" panose="020B0604020202020204" pitchFamily="34" charset="0"/>
              </a:rPr>
              <a:t>＇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검색해 보세요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22144" y="1749469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22144" y="1819345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22144" y="1906311"/>
            <a:ext cx="2881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127089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264128" y="1578492"/>
            <a:ext cx="1031238" cy="481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3274" y="1665880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93535" y="1675365"/>
            <a:ext cx="9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길찾기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242" y="5891178"/>
            <a:ext cx="8424296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5854700"/>
            <a:ext cx="558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회사소개┃회원이용약관 ┃개인정보취급방침 ┃위치기반서비스 이용약관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600" y="6061234"/>
            <a:ext cx="80391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5km Home Charge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┃주소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대구광역시 북구 복현동 영진 전문대학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본관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, 300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XXXX-XXXX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┃사업자등록번호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: XXX-XX-XXXXX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1" name="직선 연결선 20"/>
          <p:cNvCxnSpPr>
            <a:stCxn id="3" idx="1"/>
          </p:cNvCxnSpPr>
          <p:nvPr/>
        </p:nvCxnSpPr>
        <p:spPr>
          <a:xfrm>
            <a:off x="724171" y="2581049"/>
            <a:ext cx="484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51" y="2172600"/>
            <a:ext cx="7388828" cy="35739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24171" y="2147323"/>
            <a:ext cx="484142" cy="867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018" y="2131509"/>
            <a:ext cx="28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280" y="2591946"/>
            <a:ext cx="28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ㅡ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0C88691-0B75-4258-97D5-827808A445E9}"/>
              </a:ext>
            </a:extLst>
          </p:cNvPr>
          <p:cNvGrpSpPr/>
          <p:nvPr/>
        </p:nvGrpSpPr>
        <p:grpSpPr>
          <a:xfrm>
            <a:off x="568720" y="789778"/>
            <a:ext cx="7978380" cy="512694"/>
            <a:chOff x="568720" y="789778"/>
            <a:chExt cx="7978380" cy="51269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850CACA-8B3B-44AB-BC58-7E74F38A1D90}"/>
                </a:ext>
              </a:extLst>
            </p:cNvPr>
            <p:cNvSpPr/>
            <p:nvPr/>
          </p:nvSpPr>
          <p:spPr>
            <a:xfrm>
              <a:off x="575980" y="789778"/>
              <a:ext cx="678361" cy="49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D32B00A-0587-426C-8DFC-EA84CC8CF90E}"/>
                </a:ext>
              </a:extLst>
            </p:cNvPr>
            <p:cNvCxnSpPr/>
            <p:nvPr/>
          </p:nvCxnSpPr>
          <p:spPr>
            <a:xfrm flipV="1">
              <a:off x="568720" y="805084"/>
              <a:ext cx="657262" cy="49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AD587B0-6C92-4E03-AA9B-22D451B4347B}"/>
                </a:ext>
              </a:extLst>
            </p:cNvPr>
            <p:cNvCxnSpPr/>
            <p:nvPr/>
          </p:nvCxnSpPr>
          <p:spPr>
            <a:xfrm>
              <a:off x="575980" y="805084"/>
              <a:ext cx="678361" cy="479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F46D744-8F09-48A9-A443-C1DD22EF3F67}"/>
                </a:ext>
              </a:extLst>
            </p:cNvPr>
            <p:cNvSpPr/>
            <p:nvPr/>
          </p:nvSpPr>
          <p:spPr>
            <a:xfrm>
              <a:off x="651525" y="966945"/>
              <a:ext cx="556788" cy="17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바탕" pitchFamily="18" charset="-127"/>
                  <a:ea typeface="바탕" pitchFamily="18" charset="-127"/>
                </a:rPr>
                <a:t>Image</a:t>
              </a:r>
              <a:endParaRPr lang="ko-KR" altLang="en-US" sz="11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AFD52E5-ADDA-4E73-ADB2-654B1B304D8E}"/>
                </a:ext>
              </a:extLst>
            </p:cNvPr>
            <p:cNvSpPr/>
            <p:nvPr/>
          </p:nvSpPr>
          <p:spPr>
            <a:xfrm>
              <a:off x="69723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“XXX”</a:t>
              </a:r>
              <a:r>
                <a:rPr lang="ko-KR" altLang="en-US" sz="1100" dirty="0">
                  <a:solidFill>
                    <a:schemeClr val="tx1"/>
                  </a:solidFill>
                </a:rPr>
                <a:t>님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8CC6F40-EAD6-4C47-BFDA-B55D1F338F93}"/>
                </a:ext>
              </a:extLst>
            </p:cNvPr>
            <p:cNvSpPr/>
            <p:nvPr/>
          </p:nvSpPr>
          <p:spPr>
            <a:xfrm>
              <a:off x="7759700" y="846143"/>
              <a:ext cx="787400" cy="3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로그아웃</a:t>
              </a: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2554C92-9A5D-4890-9612-A6E37213ACCB}"/>
                </a:ext>
              </a:extLst>
            </p:cNvPr>
            <p:cNvGrpSpPr/>
            <p:nvPr/>
          </p:nvGrpSpPr>
          <p:grpSpPr>
            <a:xfrm>
              <a:off x="1498600" y="805084"/>
              <a:ext cx="5207000" cy="417644"/>
              <a:chOff x="1498600" y="805084"/>
              <a:chExt cx="5207000" cy="417644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D6AD8E-6256-45FA-89BC-8AA678B237BC}"/>
                  </a:ext>
                </a:extLst>
              </p:cNvPr>
              <p:cNvSpPr/>
              <p:nvPr/>
            </p:nvSpPr>
            <p:spPr>
              <a:xfrm>
                <a:off x="14986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SCS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0AC4792-6A7F-4E77-9809-D57A631AEE08}"/>
                  </a:ext>
                </a:extLst>
              </p:cNvPr>
              <p:cNvSpPr/>
              <p:nvPr/>
            </p:nvSpPr>
            <p:spPr>
              <a:xfrm>
                <a:off x="25400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Happy Parking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56B39B0-71A3-4B8D-A6AE-51F8CD9AB60B}"/>
                  </a:ext>
                </a:extLst>
              </p:cNvPr>
              <p:cNvSpPr/>
              <p:nvPr/>
            </p:nvSpPr>
            <p:spPr>
              <a:xfrm>
                <a:off x="35814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Watch</a:t>
                </a:r>
              </a:p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Veihcle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6685301-8664-45BC-89FA-93F5B3055636}"/>
                  </a:ext>
                </a:extLst>
              </p:cNvPr>
              <p:cNvSpPr/>
              <p:nvPr/>
            </p:nvSpPr>
            <p:spPr>
              <a:xfrm>
                <a:off x="46228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부가서비스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2BAD393-A163-49D7-A159-AE531A602CBB}"/>
                  </a:ext>
                </a:extLst>
              </p:cNvPr>
              <p:cNvSpPr/>
              <p:nvPr/>
            </p:nvSpPr>
            <p:spPr>
              <a:xfrm>
                <a:off x="5664200" y="805084"/>
                <a:ext cx="1041400" cy="417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solidFill>
                      <a:schemeClr val="tx1"/>
                    </a:solidFill>
                  </a:rPr>
                  <a:t>마이페이지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471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+mj-ea"/>
                <a:ea typeface="+mj-ea"/>
              </a:rPr>
              <a:t>아이디 찾기 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2453" y="2604071"/>
            <a:ext cx="393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고객님의 정보와 일치한 아이디 입니다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378333" y="751065"/>
            <a:ext cx="4631084" cy="12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285476" y="3436450"/>
            <a:ext cx="4979561" cy="1363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77338" y="3959873"/>
            <a:ext cx="4655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Tmxhflqhem20</a:t>
            </a:r>
            <a:r>
              <a:rPr lang="en-US" altLang="ko-KR" sz="1400" b="1" dirty="0"/>
              <a:t>             </a:t>
            </a:r>
            <a:r>
              <a:rPr lang="ko-KR" altLang="en-US" sz="1400" b="1" dirty="0" err="1"/>
              <a:t>가입일자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2020-04-20</a:t>
            </a:r>
            <a:endParaRPr lang="ko-KR" altLang="en-US" sz="1400" b="1" dirty="0"/>
          </a:p>
        </p:txBody>
      </p:sp>
      <p:sp>
        <p:nvSpPr>
          <p:cNvPr id="59" name="Rectangle"/>
          <p:cNvSpPr/>
          <p:nvPr/>
        </p:nvSpPr>
        <p:spPr>
          <a:xfrm>
            <a:off x="2486693" y="5635354"/>
            <a:ext cx="1738627" cy="53885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58426" y="5745794"/>
            <a:ext cx="230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하기</a:t>
            </a:r>
          </a:p>
        </p:txBody>
      </p:sp>
      <p:sp>
        <p:nvSpPr>
          <p:cNvPr id="61" name="Rectangle"/>
          <p:cNvSpPr/>
          <p:nvPr/>
        </p:nvSpPr>
        <p:spPr>
          <a:xfrm>
            <a:off x="5221434" y="5635572"/>
            <a:ext cx="1738627" cy="53885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00026" y="5748517"/>
            <a:ext cx="230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3" name="타원 62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j-ea"/>
                <a:ea typeface="+mj-ea"/>
              </a:rPr>
              <a:t>Button</a:t>
            </a:r>
            <a:endParaRPr lang="ko-KR" altLang="en-US" sz="1400" b="1" spc="300" dirty="0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68228" y="1313037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클릭 시 </a:t>
            </a:r>
            <a:r>
              <a:rPr lang="ko-KR" altLang="en-US" sz="1200" dirty="0">
                <a:solidFill>
                  <a:srgbClr val="0070C0"/>
                </a:solidFill>
                <a:latin typeface="+mj-ea"/>
                <a:ea typeface="+mj-ea"/>
              </a:rPr>
              <a:t>로그인 </a:t>
            </a:r>
            <a:r>
              <a:rPr lang="ko-KR" altLang="en-US" sz="1200" dirty="0">
                <a:latin typeface="+mj-ea"/>
                <a:ea typeface="+mj-ea"/>
              </a:rPr>
              <a:t>이동</a:t>
            </a:r>
          </a:p>
        </p:txBody>
      </p:sp>
      <p:sp>
        <p:nvSpPr>
          <p:cNvPr id="66" name="타원 65"/>
          <p:cNvSpPr/>
          <p:nvPr/>
        </p:nvSpPr>
        <p:spPr>
          <a:xfrm>
            <a:off x="9180228" y="17547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468228" y="1752423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j-ea"/>
                <a:ea typeface="+mj-ea"/>
              </a:rPr>
              <a:t>Button</a:t>
            </a:r>
            <a:endParaRPr lang="ko-KR" altLang="en-US" sz="1400" b="1" spc="300" dirty="0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68229" y="2002845"/>
            <a:ext cx="315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클릭 시 </a:t>
            </a:r>
            <a:r>
              <a:rPr lang="ko-KR" altLang="en-US" sz="1200" dirty="0">
                <a:solidFill>
                  <a:schemeClr val="accent5"/>
                </a:solidFill>
                <a:latin typeface="+mj-ea"/>
                <a:ea typeface="+mj-ea"/>
              </a:rPr>
              <a:t>비밀번호 재설정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이동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360576" y="54577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131404" y="54577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099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+mj-ea"/>
                <a:ea typeface="+mj-ea"/>
              </a:rPr>
              <a:t>비밀번호 찾기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378333" y="751065"/>
            <a:ext cx="4631084" cy="12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09954" y="2919046"/>
            <a:ext cx="8247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"/>
            </p:custDataLst>
          </p:nvPr>
        </p:nvSpPr>
        <p:spPr>
          <a:xfrm>
            <a:off x="2527358" y="2437049"/>
            <a:ext cx="4848802" cy="320088"/>
          </a:xfrm>
          <a:prstGeom prst="rect">
            <a:avLst/>
          </a:prstGeom>
          <a:noFill/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찾고자 하는 아이디를 입력해 주세요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"/>
          <p:cNvSpPr/>
          <p:nvPr/>
        </p:nvSpPr>
        <p:spPr>
          <a:xfrm>
            <a:off x="3686931" y="4148414"/>
            <a:ext cx="2071757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54559" y="4131228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아이디</a:t>
            </a:r>
          </a:p>
        </p:txBody>
      </p:sp>
      <p:sp>
        <p:nvSpPr>
          <p:cNvPr id="72" name="Rectangle"/>
          <p:cNvSpPr/>
          <p:nvPr/>
        </p:nvSpPr>
        <p:spPr>
          <a:xfrm>
            <a:off x="3859533" y="5482320"/>
            <a:ext cx="1738627" cy="53885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02566" y="5596117"/>
            <a:ext cx="230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</a:t>
            </a:r>
          </a:p>
        </p:txBody>
      </p:sp>
      <p:sp>
        <p:nvSpPr>
          <p:cNvPr id="40" name="타원 39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j-ea"/>
                <a:ea typeface="+mj-ea"/>
              </a:rPr>
              <a:t>Button</a:t>
            </a:r>
            <a:endParaRPr lang="ko-KR" altLang="en-US" sz="1400" b="1" spc="300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68228" y="1313037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클릭 시 </a:t>
            </a:r>
            <a:r>
              <a:rPr lang="ko-KR" altLang="en-US" sz="1200" dirty="0">
                <a:solidFill>
                  <a:srgbClr val="0070C0"/>
                </a:solidFill>
                <a:latin typeface="+mj-ea"/>
                <a:ea typeface="+mj-ea"/>
              </a:rPr>
              <a:t>비밀번호 찾기</a:t>
            </a:r>
            <a:r>
              <a:rPr lang="en-US" altLang="ko-KR" sz="1200" dirty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ko-KR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이동</a:t>
            </a:r>
          </a:p>
        </p:txBody>
      </p:sp>
      <p:sp>
        <p:nvSpPr>
          <p:cNvPr id="43" name="타원 42"/>
          <p:cNvSpPr/>
          <p:nvPr/>
        </p:nvSpPr>
        <p:spPr>
          <a:xfrm>
            <a:off x="3749672" y="53511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81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053" y="0"/>
            <a:ext cx="12201053" cy="437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+mj-ea"/>
                <a:ea typeface="+mj-ea"/>
              </a:rPr>
              <a:t>비밀번호 찾기 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959333" y="437005"/>
            <a:ext cx="0" cy="64209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22316" y="437005"/>
            <a:ext cx="249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PAGE DESCRIPTION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8959333" y="759698"/>
            <a:ext cx="32326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378333" y="751065"/>
            <a:ext cx="4631084" cy="12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378333" y="751065"/>
            <a:ext cx="4631084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09954" y="2919046"/>
            <a:ext cx="8247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"/>
            </p:custDataLst>
          </p:nvPr>
        </p:nvSpPr>
        <p:spPr>
          <a:xfrm>
            <a:off x="2986639" y="2466779"/>
            <a:ext cx="4848802" cy="320088"/>
          </a:xfrm>
          <a:prstGeom prst="rect">
            <a:avLst/>
          </a:prstGeom>
          <a:noFill/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정보에 등록한 이메일 주소로 인증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"/>
          <p:cNvSpPr/>
          <p:nvPr/>
        </p:nvSpPr>
        <p:spPr>
          <a:xfrm>
            <a:off x="3859533" y="5482320"/>
            <a:ext cx="1738627" cy="53885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02566" y="5596117"/>
            <a:ext cx="230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</a:t>
            </a:r>
          </a:p>
        </p:txBody>
      </p:sp>
      <p:sp>
        <p:nvSpPr>
          <p:cNvPr id="16" name="Rectangle"/>
          <p:cNvSpPr/>
          <p:nvPr/>
        </p:nvSpPr>
        <p:spPr>
          <a:xfrm>
            <a:off x="3707251" y="3802974"/>
            <a:ext cx="2071757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"/>
          <p:cNvSpPr/>
          <p:nvPr/>
        </p:nvSpPr>
        <p:spPr>
          <a:xfrm>
            <a:off x="3707250" y="4263296"/>
            <a:ext cx="2071757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4879" y="3785788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7689" y="4249995"/>
            <a:ext cx="138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이메일 주소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5887086" y="4269923"/>
            <a:ext cx="830924" cy="261610"/>
            <a:chOff x="8683218" y="1954462"/>
            <a:chExt cx="830924" cy="261610"/>
          </a:xfrm>
        </p:grpSpPr>
        <p:sp>
          <p:nvSpPr>
            <p:cNvPr id="21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3776" y="1954462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인증번호 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06722" y="4719054"/>
            <a:ext cx="823938" cy="265851"/>
            <a:chOff x="8683218" y="1954463"/>
            <a:chExt cx="830924" cy="261610"/>
          </a:xfrm>
        </p:grpSpPr>
        <p:sp>
          <p:nvSpPr>
            <p:cNvPr id="24" name="Rectangle"/>
            <p:cNvSpPr/>
            <p:nvPr/>
          </p:nvSpPr>
          <p:spPr>
            <a:xfrm>
              <a:off x="8683218" y="1973826"/>
              <a:ext cx="830924" cy="22288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23776" y="1954463"/>
              <a:ext cx="749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  </a:t>
              </a:r>
              <a:r>
                <a:rPr lang="ko-KR" altLang="en-US" sz="1100" dirty="0"/>
                <a:t>확인</a:t>
              </a:r>
            </a:p>
          </p:txBody>
        </p:sp>
      </p:grpSp>
      <p:sp>
        <p:nvSpPr>
          <p:cNvPr id="26" name="Rectangle"/>
          <p:cNvSpPr/>
          <p:nvPr/>
        </p:nvSpPr>
        <p:spPr>
          <a:xfrm>
            <a:off x="3707250" y="4717541"/>
            <a:ext cx="2071757" cy="270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180228" y="106497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68228" y="1062615"/>
            <a:ext cx="99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300" dirty="0">
                <a:latin typeface="+mj-ea"/>
                <a:ea typeface="+mj-ea"/>
              </a:rPr>
              <a:t>Button</a:t>
            </a:r>
            <a:endParaRPr lang="ko-KR" altLang="en-US" sz="1400" b="1" spc="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68228" y="1313037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클릭 시 </a:t>
            </a:r>
            <a:r>
              <a:rPr lang="ko-KR" altLang="en-US" sz="1200" dirty="0">
                <a:solidFill>
                  <a:srgbClr val="0070C0"/>
                </a:solidFill>
                <a:latin typeface="+mj-ea"/>
                <a:ea typeface="+mj-ea"/>
              </a:rPr>
              <a:t>비밀번호 재설정 </a:t>
            </a:r>
            <a:r>
              <a:rPr lang="ko-KR" altLang="en-US" sz="1200" dirty="0">
                <a:latin typeface="+mj-ea"/>
                <a:ea typeface="+mj-ea"/>
              </a:rPr>
              <a:t>이동</a:t>
            </a:r>
          </a:p>
        </p:txBody>
      </p:sp>
      <p:sp>
        <p:nvSpPr>
          <p:cNvPr id="31" name="타원 30"/>
          <p:cNvSpPr/>
          <p:nvPr/>
        </p:nvSpPr>
        <p:spPr>
          <a:xfrm>
            <a:off x="3696620" y="53383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ko-KR" altLang="en-US" sz="15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4659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6323</Words>
  <Application>Microsoft Office PowerPoint</Application>
  <PresentationFormat>와이드스크린</PresentationFormat>
  <Paragraphs>2497</Paragraphs>
  <Slides>65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6" baseType="lpstr">
      <vt:lpstr>Arial Unicode MS</vt:lpstr>
      <vt:lpstr>HY견고딕</vt:lpstr>
      <vt:lpstr>굴림</vt:lpstr>
      <vt:lpstr>굴림체</vt:lpstr>
      <vt:lpstr>맑은 고딕</vt:lpstr>
      <vt:lpstr>맑은 고딕 Semilight</vt:lpstr>
      <vt:lpstr>바탕</vt:lpstr>
      <vt:lpstr>함초롬돋움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PJH</dc:creator>
  <cp:lastModifiedBy>정영 박</cp:lastModifiedBy>
  <cp:revision>757</cp:revision>
  <dcterms:created xsi:type="dcterms:W3CDTF">2020-04-11T09:55:25Z</dcterms:created>
  <dcterms:modified xsi:type="dcterms:W3CDTF">2020-06-07T13:56:43Z</dcterms:modified>
</cp:coreProperties>
</file>