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EE5D-5249-22E4-4D40-D3E6AB95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B90CB-0CF6-1288-BBA5-0CFC6E245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F0AA-3DD4-6C0F-CAE3-6C808B98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D360-67D6-C159-424A-5A0F8876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FCF3-0AFB-E48D-6286-543888EA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9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4F89-6F9D-35C6-9EEE-8D7AE5F3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1126-04BC-8781-5EC3-C6983247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57FE-48C6-46BE-E05C-A101011F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3587-79C6-5887-25EA-E8452284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EC00-4CFB-DEA9-92F9-530072F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1DFDA-CA5F-0059-5D47-5F1F29480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5A265-C617-EAE4-7423-D2FED3156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BE44D-6F3E-72ED-4AB2-0426D24F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65D5-70A8-AF95-6CD3-2D8AD929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1605-95A6-F5A1-ED4A-1D76C684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2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7B97-2183-1C1E-5282-C018A611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20A84-F69F-ACD6-DFFF-61E489E71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7034-921B-33EE-3517-E9943CCE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7703-D16B-E51F-F6A9-01A0AE45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A83-5F34-73E2-E89A-BAE6D6AF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27E5-D3AE-2424-8E9F-1F909F43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59D7-2A82-427E-B370-65D375D5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7F885-ACA4-622A-D167-EC0A992A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EA08-54C9-FC50-93B6-4E558DD7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421E-6CAF-D3BF-5091-8D0FF4F6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2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3A07-5F80-8E04-E05F-4DD54D77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447E-2610-5946-91FF-A169637F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6DAE-5F41-5B87-9645-8D87BC64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AFA5-E7F1-7C95-87B0-98926A94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9D7D-A706-B41B-B167-FA215C2B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13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7EC9-378A-7013-BA73-0042930A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7B66-7016-3184-C195-D087A5CBE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B77C9-1C97-E42A-4C30-833A46F3B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9703-0E72-C2C6-0663-B7813220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7930C-AFE2-A8EC-6723-277A2AF0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AC22E-4EF1-E89E-8854-52997BF7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A4D3-0986-7943-E2A0-8D1B5AE6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B480-418B-E72A-DEA9-E4118362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4E36F-4B6E-357D-2533-DD0F8E0AD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7357D-7723-3122-53EA-58EF2667E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EAB78-57B2-D97B-E729-44CDFCE17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F5FFA-0D42-2234-C9ED-688B5C19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4CB74-7ADC-990B-566D-0CD95606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BC898-07D8-2422-D28C-1721F6AC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6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4A95-7A33-B8CB-ABFB-4F95B93F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D3EBD-C6D4-6342-BACE-8E174A7C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B734E-4D26-673D-CEA0-C1CD6DB8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23010-620C-D31A-8DD3-89A9693D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2CA07-30E7-2654-F9E8-0F96BCDE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FAC85-6F33-064E-9F3C-3ED34701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71BA-6269-071B-B863-DA459D39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5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459F-DF52-4419-CA31-68A7C58F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B938-A718-7A1C-E520-E73F05AB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8F734-FA2D-1B2E-816E-22D67415C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1A91-93E0-C317-38FF-36F30D8C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4D9AE-C8AC-E684-F472-43D5084F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E7316-2622-39B6-952F-B5346EFF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738D-FC7E-EF7D-E0E2-84CEE23E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60A72-7E56-812A-914E-93CED014F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0C216-486F-8531-CFC9-83F3871C0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78D7-CF2B-2F7D-C6A3-B9ED1D7B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C31F8-A62B-EE6F-0EC7-B47DE66C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7404-2BCD-4B08-84BC-6BFF9965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0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4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7532"/>
                    </a14:imgEffect>
                    <a14:imgEffect>
                      <a14:saturation sat="360000"/>
                    </a14:imgEffect>
                    <a14:imgEffect>
                      <a14:brightnessContrast bright="-30000" contrast="55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E787A-05AC-EC57-5D72-37477ED6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A6B6-269D-A7AE-2A0C-CED2ADBC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13DF-1FCB-C4AE-7A26-9A5FF9B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9C84-A6E1-4C21-A384-9BFD5560A119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BEE2-97AA-9896-6ACD-F0F15A052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E513-BD03-DB7F-B92A-5C5E90B6E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62E8-3745-46EF-B0A9-4883802EC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3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B442-98F0-BC1A-52AC-C42C1554F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>
                <a:solidFill>
                  <a:srgbClr val="003366"/>
                </a:solidFill>
              </a:rPr>
              <a:t>Security Assessment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88A56-BA5E-6CE4-7EDF-A2C3AF430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>
                <a:solidFill>
                  <a:srgbClr val="333333"/>
                </a:solidFill>
              </a:rPr>
              <a:t>Cross-Site Scripting Vulnerability - `vulnweb.com`</a:t>
            </a:r>
            <a:endParaRPr lang="en-IN" i="1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3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BFF6-A29D-03CE-55F3-3758A672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ookman Old Style" panose="02050604050505020204" pitchFamily="18" charset="0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8CB6A-44F1-C3AB-6CB3-84BC08EE4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report presents the findings from a security assessment conducted on the search functionality of the `vulnweb.com` website.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3F91B-0596-7651-1147-7C341989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840477"/>
            <a:ext cx="11420273" cy="3813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2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D86A-40D6-3326-B82E-B6FDF6C0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D23C1-86A6-F2AE-3B41-495DE3E03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Target: `http://testasp.vulnweb.com/Search.asp`</a:t>
            </a:r>
          </a:p>
          <a:p>
            <a:r>
              <a:rPr lang="en-US"/>
              <a:t>Tool Used: Burp Suite</a:t>
            </a:r>
          </a:p>
          <a:p>
            <a:r>
              <a:rPr lang="en-US"/>
              <a:t>Date: 28th August 2024</a:t>
            </a:r>
          </a:p>
          <a:p>
            <a:r>
              <a:rPr lang="en-US"/>
              <a:t>Vulnerability Type: Cross-Site Scripting (XSS)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2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70FC-E904-F4C9-CF5C-CD8A6556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6133-81A2-0494-D425-69B53040F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XSS Vulnerability Identified:</a:t>
            </a:r>
          </a:p>
          <a:p>
            <a:r>
              <a:rPr lang="en-US"/>
              <a:t>   - Payloads such as `&lt;svg onload=alert(1)&gt;` were executed without being sanitized.</a:t>
            </a:r>
          </a:p>
          <a:p>
            <a:r>
              <a:rPr lang="en-US"/>
              <a:t>   - Status Codes: All requests returned a `200` status code.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78805-A745-3EB5-FA75-243B99D99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r="10955"/>
          <a:stretch/>
        </p:blipFill>
        <p:spPr>
          <a:xfrm>
            <a:off x="2633269" y="3832698"/>
            <a:ext cx="5810340" cy="28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8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F3DF-AFE7-CB54-837F-14AD540D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8009B-812A-7144-3C84-65B5466C3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attacker could exploit this vulnerability to inject malicious JavaScript, leading to:</a:t>
            </a:r>
          </a:p>
          <a:p>
            <a:r>
              <a:rPr lang="en-US"/>
              <a:t>- Theft of user sessions or credentials.</a:t>
            </a:r>
          </a:p>
          <a:p>
            <a:r>
              <a:rPr lang="en-US"/>
              <a:t>- Defacement of the website.</a:t>
            </a:r>
          </a:p>
          <a:p>
            <a:r>
              <a:rPr lang="en-US"/>
              <a:t>- Unauthorized actions on behalf of the user.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7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ED9B-43FE-7A31-C1FE-324AA51A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2BBC9-77A0-30AF-13F7-92408C7B2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Implement input validation to ensure all user input is sanitized before processing.</a:t>
            </a:r>
          </a:p>
          <a:p>
            <a:r>
              <a:rPr lang="en-US"/>
              <a:t>2. Use Content Security Policy (CSP) to limit the execution of scripts.</a:t>
            </a:r>
          </a:p>
          <a:p>
            <a:r>
              <a:rPr lang="en-US"/>
              <a:t>3. Regularly review and update security measures to protect against emerging threats.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6DA3-EAE9-9F3C-D1C2-A6AC8435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Attack Evidence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4C3019-5EE5-096E-C78C-C6EB6BC7EFE6}"/>
              </a:ext>
            </a:extLst>
          </p:cNvPr>
          <p:cNvGrpSpPr/>
          <p:nvPr/>
        </p:nvGrpSpPr>
        <p:grpSpPr>
          <a:xfrm>
            <a:off x="77246" y="91485"/>
            <a:ext cx="11812037" cy="6675030"/>
            <a:chOff x="227246" y="-404626"/>
            <a:chExt cx="11812037" cy="66750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5B7AE4-B822-09C8-5C4C-2E92749EC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012" y="2932889"/>
              <a:ext cx="5472271" cy="33375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8812C8-2A4C-6B8D-412C-3F47ED619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012" y="-404626"/>
              <a:ext cx="5472271" cy="31558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E23F8C-8E90-33DC-F676-43D4039A0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46" y="1123543"/>
              <a:ext cx="5654172" cy="507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82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E828-E373-93CA-99F0-250B4B2F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B72C-CCC3-66D5-7B15-B3F6AA9B9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assessment revealed critical vulnerabilities in the search functionality of the `vulnweb.com` website. Immediate action is recommended to address these issues and secure the website from potential attacks.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0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FB54664-7692-44B8-A30E-E68F94410733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AD0C7BA-9A25-4F8C-B90F-5520A8FBD1D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Office Theme</vt:lpstr>
      <vt:lpstr>Security Assessment Report</vt:lpstr>
      <vt:lpstr>Executive Summary</vt:lpstr>
      <vt:lpstr>Scope</vt:lpstr>
      <vt:lpstr>Findings</vt:lpstr>
      <vt:lpstr>Impact</vt:lpstr>
      <vt:lpstr>Recommendations</vt:lpstr>
      <vt:lpstr>Attack Evidence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Elangovan P</dc:creator>
  <cp:lastModifiedBy>Elangovan P</cp:lastModifiedBy>
  <cp:revision>1</cp:revision>
  <dcterms:created xsi:type="dcterms:W3CDTF">2024-08-29T14:58:04Z</dcterms:created>
  <dcterms:modified xsi:type="dcterms:W3CDTF">2024-08-29T14:58:47Z</dcterms:modified>
</cp:coreProperties>
</file>