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3FD1-74D6-4CF1-9FA6-447ED8DEE741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C97-292F-48FA-B0F6-91C1BE6A3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35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3FD1-74D6-4CF1-9FA6-447ED8DEE741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C97-292F-48FA-B0F6-91C1BE6A3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73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3FD1-74D6-4CF1-9FA6-447ED8DEE741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C97-292F-48FA-B0F6-91C1BE6A3EC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4133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3FD1-74D6-4CF1-9FA6-447ED8DEE741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C97-292F-48FA-B0F6-91C1BE6A3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888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3FD1-74D6-4CF1-9FA6-447ED8DEE741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C97-292F-48FA-B0F6-91C1BE6A3EC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427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3FD1-74D6-4CF1-9FA6-447ED8DEE741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C97-292F-48FA-B0F6-91C1BE6A3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896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3FD1-74D6-4CF1-9FA6-447ED8DEE741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C97-292F-48FA-B0F6-91C1BE6A3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289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3FD1-74D6-4CF1-9FA6-447ED8DEE741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C97-292F-48FA-B0F6-91C1BE6A3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35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3FD1-74D6-4CF1-9FA6-447ED8DEE741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C97-292F-48FA-B0F6-91C1BE6A3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22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3FD1-74D6-4CF1-9FA6-447ED8DEE741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C97-292F-48FA-B0F6-91C1BE6A3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89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3FD1-74D6-4CF1-9FA6-447ED8DEE741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C97-292F-48FA-B0F6-91C1BE6A3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98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3FD1-74D6-4CF1-9FA6-447ED8DEE741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C97-292F-48FA-B0F6-91C1BE6A3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4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3FD1-74D6-4CF1-9FA6-447ED8DEE741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C97-292F-48FA-B0F6-91C1BE6A3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19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3FD1-74D6-4CF1-9FA6-447ED8DEE741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C97-292F-48FA-B0F6-91C1BE6A3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21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3FD1-74D6-4CF1-9FA6-447ED8DEE741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C97-292F-48FA-B0F6-91C1BE6A3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14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3FD1-74D6-4CF1-9FA6-447ED8DEE741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C97-292F-48FA-B0F6-91C1BE6A3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46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F3FD1-74D6-4CF1-9FA6-447ED8DEE741}" type="datetimeFigureOut">
              <a:rPr lang="en-IN" smtClean="0"/>
              <a:t>30-04-2019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C7CC97-292F-48FA-B0F6-91C1BE6A3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38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607A-4734-4851-89A5-92247D9C1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FACE DETECTION AND RECOGNITION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3F4FF-AE9E-4FBC-A861-D09A67661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397063"/>
            <a:ext cx="7766936" cy="10968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PRESENTED BY</a:t>
            </a:r>
          </a:p>
          <a:p>
            <a:r>
              <a:rPr lang="en-US" dirty="0"/>
              <a:t>UTSAV PATEL(16BCE022)</a:t>
            </a:r>
          </a:p>
          <a:p>
            <a:r>
              <a:rPr lang="en-US" dirty="0"/>
              <a:t>JAINIL PATEL(16BCBE068)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79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F266-D9A4-44E2-960C-74F707CE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2287-3B8E-4071-A252-DA0E787ED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dataset_generator.py</a:t>
            </a:r>
          </a:p>
          <a:p>
            <a:pPr lvl="1"/>
            <a:r>
              <a:rPr lang="en-US" dirty="0"/>
              <a:t>It captures fixed amount of images of the person standing in front of camera and generates dataset of those images, (like it is used for register the face).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face_recognizer.py</a:t>
            </a:r>
          </a:p>
          <a:p>
            <a:pPr lvl="1"/>
            <a:r>
              <a:rPr lang="en-US" dirty="0"/>
              <a:t>By running this code, generated dataset will be trained.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face_detection.py</a:t>
            </a:r>
          </a:p>
          <a:p>
            <a:pPr lvl="1"/>
            <a:r>
              <a:rPr lang="en-US" dirty="0"/>
              <a:t>Used to detect the face of registered person.</a:t>
            </a:r>
          </a:p>
        </p:txBody>
      </p:sp>
    </p:spTree>
    <p:extLst>
      <p:ext uri="{BB962C8B-B14F-4D97-AF65-F5344CB8AC3E}">
        <p14:creationId xmlns:p14="http://schemas.microsoft.com/office/powerpoint/2010/main" val="320548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4335B-3AD5-4F4B-A6DC-52495ABC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IMPLEMENTED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41946-15C5-4668-9FDF-8C5FFB118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short, this project is used for face detection and recognition which can be used as many applications.</a:t>
            </a:r>
          </a:p>
          <a:p>
            <a:r>
              <a:rPr lang="en-US" dirty="0"/>
              <a:t>We have implemented an application in which we record in-time and out-time of a person entering into company or any other organization as per date.</a:t>
            </a:r>
            <a:endParaRPr lang="en-IN" dirty="0"/>
          </a:p>
          <a:p>
            <a:r>
              <a:rPr lang="en-IN" dirty="0"/>
              <a:t>Then we can calculate working hour of a person as per day using in-time and out-time of a person.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58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C9ED-6D0E-4433-A481-82651FA3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USED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92D4AC-6405-4D87-916A-1488452A8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8" y="1423101"/>
            <a:ext cx="2873375" cy="2873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0F2EE4-910E-4606-BA35-20F48E74D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798" y="3801362"/>
            <a:ext cx="1828804" cy="2252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93A404-A3B1-4BAF-90A5-2DF402222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97" y="4296476"/>
            <a:ext cx="4648202" cy="220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0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0DB2-7144-4DB3-A9EB-AF8C80409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713" y="2278601"/>
            <a:ext cx="7463489" cy="1316854"/>
          </a:xfrm>
        </p:spPr>
        <p:txBody>
          <a:bodyPr>
            <a:noAutofit/>
          </a:bodyPr>
          <a:lstStyle/>
          <a:p>
            <a:r>
              <a:rPr lang="en-US" sz="8000" dirty="0"/>
              <a:t>THANK YOU !!!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3797323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157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FACE DETECTION AND RECOGNITION</vt:lpstr>
      <vt:lpstr>ABOUT PROJECT</vt:lpstr>
      <vt:lpstr>APPLICATION IMPLEMENTED</vt:lpstr>
      <vt:lpstr>TECHNOLOGY USED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 AND RECOGNITION</dc:title>
  <dc:creator>jainil patel</dc:creator>
  <cp:lastModifiedBy>jainil patel</cp:lastModifiedBy>
  <cp:revision>4</cp:revision>
  <dcterms:created xsi:type="dcterms:W3CDTF">2019-04-30T14:31:00Z</dcterms:created>
  <dcterms:modified xsi:type="dcterms:W3CDTF">2019-04-30T14:56:00Z</dcterms:modified>
</cp:coreProperties>
</file>