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union.org/20778.html" TargetMode="External"/><Relationship Id="rId2" Type="http://schemas.openxmlformats.org/officeDocument/2006/relationships/hyperlink" Target="http://www.jianshu.com/p/f3bde26feb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9zhrxE5PQgY" TargetMode="External"/><Relationship Id="rId4" Type="http://schemas.openxmlformats.org/officeDocument/2006/relationships/hyperlink" Target="https://www.youtube.com/watch?v=Vdg5zlZAXn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haroni" panose="02010803020104030203" pitchFamily="2" charset="-79"/>
                <a:cs typeface="Aharoni" panose="02010803020104030203" pitchFamily="2" charset="-79"/>
              </a:rPr>
              <a:t>Vanilla LSTM</a:t>
            </a:r>
            <a:endParaRPr lang="zh-TW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林亦盛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5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dirty="0" smtClean="0">
                <a:solidFill>
                  <a:schemeClr val="tx1"/>
                </a:solidFill>
              </a:rPr>
              <a:t>  Outline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RNN</a:t>
            </a:r>
            <a:r>
              <a:rPr lang="zh-TW" altLang="en-US" sz="3200" b="1" dirty="0"/>
              <a:t> 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Vanilla LSTM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22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RNN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r="10001"/>
          <a:stretch/>
        </p:blipFill>
        <p:spPr>
          <a:xfrm>
            <a:off x="1681640" y="2168437"/>
            <a:ext cx="8832157" cy="2664822"/>
          </a:xfrm>
        </p:spPr>
      </p:pic>
      <p:sp>
        <p:nvSpPr>
          <p:cNvPr id="7" name="文字方塊 6"/>
          <p:cNvSpPr txBox="1"/>
          <p:nvPr/>
        </p:nvSpPr>
        <p:spPr>
          <a:xfrm>
            <a:off x="1849163" y="5148448"/>
            <a:ext cx="820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Vanishing</a:t>
            </a:r>
            <a:r>
              <a:rPr lang="zh-TW" altLang="en-US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TW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(Exploding) gradient problem</a:t>
            </a:r>
            <a:endParaRPr lang="zh-TW" altLang="en-US" sz="32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641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LSTM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8" y="1541418"/>
            <a:ext cx="10653753" cy="4676502"/>
          </a:xfrm>
        </p:spPr>
      </p:pic>
    </p:spTree>
    <p:extLst>
      <p:ext uri="{BB962C8B-B14F-4D97-AF65-F5344CB8AC3E}">
        <p14:creationId xmlns:p14="http://schemas.microsoft.com/office/powerpoint/2010/main" val="21672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LSTM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850494" cy="4606852"/>
          </a:xfrm>
        </p:spPr>
      </p:pic>
    </p:spTree>
    <p:extLst>
      <p:ext uri="{BB962C8B-B14F-4D97-AF65-F5344CB8AC3E}">
        <p14:creationId xmlns:p14="http://schemas.microsoft.com/office/powerpoint/2010/main" val="2496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參考資</a:t>
            </a:r>
            <a:r>
              <a:rPr lang="zh-TW" altLang="en-US" b="1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www.jianshu.com/p/f3bde26febed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dataunion.org/20778.html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www.youtube.com/watch?v=Vdg5zlZAXnU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www.youtube.com/watch?v=9zhrxE5PQgY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3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31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Aharoni</vt:lpstr>
      <vt:lpstr>Arial</vt:lpstr>
      <vt:lpstr>Century Gothic</vt:lpstr>
      <vt:lpstr>Wingdings 3</vt:lpstr>
      <vt:lpstr>離子</vt:lpstr>
      <vt:lpstr>Vanilla LSTM</vt:lpstr>
      <vt:lpstr>  Outline</vt:lpstr>
      <vt:lpstr>RNN</vt:lpstr>
      <vt:lpstr>LSTM</vt:lpstr>
      <vt:lpstr>LSTM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Vanilla LSTM</dc:title>
  <dc:creator>林亦盛</dc:creator>
  <cp:lastModifiedBy>林亦盛</cp:lastModifiedBy>
  <cp:revision>7</cp:revision>
  <dcterms:created xsi:type="dcterms:W3CDTF">2017-11-13T13:36:54Z</dcterms:created>
  <dcterms:modified xsi:type="dcterms:W3CDTF">2017-11-13T16:04:57Z</dcterms:modified>
</cp:coreProperties>
</file>