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92" r:id="rId4"/>
    <p:sldId id="291" r:id="rId5"/>
    <p:sldId id="302" r:id="rId6"/>
    <p:sldId id="293" r:id="rId7"/>
    <p:sldId id="262" r:id="rId8"/>
    <p:sldId id="263" r:id="rId9"/>
    <p:sldId id="287" r:id="rId10"/>
    <p:sldId id="266" r:id="rId11"/>
    <p:sldId id="288" r:id="rId12"/>
    <p:sldId id="261" r:id="rId13"/>
    <p:sldId id="294" r:id="rId14"/>
    <p:sldId id="295" r:id="rId15"/>
    <p:sldId id="296" r:id="rId16"/>
    <p:sldId id="297" r:id="rId17"/>
    <p:sldId id="298" r:id="rId18"/>
    <p:sldId id="300" r:id="rId19"/>
    <p:sldId id="281" r:id="rId20"/>
    <p:sldId id="303" r:id="rId21"/>
    <p:sldId id="282" r:id="rId22"/>
    <p:sldId id="28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B29E5-1660-ABC9-0C6D-4A55B411A33C}" v="103" dt="2023-05-09T19:48:14.730"/>
    <p1510:client id="{3FD477D9-8942-DFC9-5A86-1751DF9306CC}" v="4" dt="2023-05-09T20:47:10.667"/>
    <p1510:client id="{43B2FE46-A253-453B-B941-960E07A9B686}" v="53" dt="2023-05-16T19:19:06.691"/>
    <p1510:client id="{4F48CFAA-CD2B-4996-9F7C-1FF61C62A658}" v="375" dt="2023-04-12T14:49:00.834"/>
    <p1510:client id="{6A04BB4E-1E6B-4F2D-8895-B92E33A79549}" v="1" dt="2023-05-15T03:25:00.296"/>
    <p1510:client id="{79F4356C-C24A-A13E-6EF5-1097062E72C1}" v="312" dt="2023-04-12T20:19:25.523"/>
    <p1510:client id="{82528EC7-34E3-480E-9D9A-DB0844C246D7}" v="4" dt="2023-04-12T15:56:32.361"/>
    <p1510:client id="{987002BE-A20B-2B7D-D50F-BA46BCD2C550}" v="722" dt="2023-04-12T15:12:36.530"/>
    <p1510:client id="{9991CCF1-A38B-4180-A71E-96DB854EEF9B}" v="246" dt="2023-05-15T03:19:02.257"/>
    <p1510:client id="{A158880E-6A8C-74B0-445A-7CEAFE330721}" v="220" dt="2023-05-09T20:43:54.971"/>
    <p1510:client id="{D7C3E3DE-2C85-4C4D-AD58-3F265F6BCA5C}" v="676" dt="2023-05-15T04:40:00.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arudeen Shariff" userId="S::azarudeen.s@avasoft.com::925fc6f6-2e6f-4faf-9254-b52b53fd7c0f" providerId="AD" clId="Web-{4F48CFAA-CD2B-4996-9F7C-1FF61C62A658}"/>
    <pc:docChg chg="addSld delSld modSld">
      <pc:chgData name="Azarudeen Shariff" userId="S::azarudeen.s@avasoft.com::925fc6f6-2e6f-4faf-9254-b52b53fd7c0f" providerId="AD" clId="Web-{4F48CFAA-CD2B-4996-9F7C-1FF61C62A658}" dt="2023-04-12T14:48:59.208" v="413" actId="20577"/>
      <pc:docMkLst>
        <pc:docMk/>
      </pc:docMkLst>
      <pc:sldChg chg="modSp">
        <pc:chgData name="Azarudeen Shariff" userId="S::azarudeen.s@avasoft.com::925fc6f6-2e6f-4faf-9254-b52b53fd7c0f" providerId="AD" clId="Web-{4F48CFAA-CD2B-4996-9F7C-1FF61C62A658}" dt="2023-04-12T14:32:52.476" v="205" actId="20577"/>
        <pc:sldMkLst>
          <pc:docMk/>
          <pc:sldMk cId="0" sldId="257"/>
        </pc:sldMkLst>
        <pc:spChg chg="mod">
          <ac:chgData name="Azarudeen Shariff" userId="S::azarudeen.s@avasoft.com::925fc6f6-2e6f-4faf-9254-b52b53fd7c0f" providerId="AD" clId="Web-{4F48CFAA-CD2B-4996-9F7C-1FF61C62A658}" dt="2023-04-12T14:32:52.476" v="205" actId="20577"/>
          <ac:spMkLst>
            <pc:docMk/>
            <pc:sldMk cId="0" sldId="257"/>
            <ac:spMk id="1048586" creationId="{00000000-0000-0000-0000-000000000000}"/>
          </ac:spMkLst>
        </pc:spChg>
      </pc:sldChg>
      <pc:sldChg chg="modSp">
        <pc:chgData name="Azarudeen Shariff" userId="S::azarudeen.s@avasoft.com::925fc6f6-2e6f-4faf-9254-b52b53fd7c0f" providerId="AD" clId="Web-{4F48CFAA-CD2B-4996-9F7C-1FF61C62A658}" dt="2023-04-12T14:02:13.294" v="70" actId="20577"/>
        <pc:sldMkLst>
          <pc:docMk/>
          <pc:sldMk cId="0" sldId="258"/>
        </pc:sldMkLst>
        <pc:spChg chg="mod">
          <ac:chgData name="Azarudeen Shariff" userId="S::azarudeen.s@avasoft.com::925fc6f6-2e6f-4faf-9254-b52b53fd7c0f" providerId="AD" clId="Web-{4F48CFAA-CD2B-4996-9F7C-1FF61C62A658}" dt="2023-04-12T14:02:13.294" v="70" actId="20577"/>
          <ac:spMkLst>
            <pc:docMk/>
            <pc:sldMk cId="0" sldId="258"/>
            <ac:spMk id="1048591" creationId="{00000000-0000-0000-0000-000000000000}"/>
          </ac:spMkLst>
        </pc:spChg>
      </pc:sldChg>
      <pc:sldChg chg="modSp">
        <pc:chgData name="Azarudeen Shariff" userId="S::azarudeen.s@avasoft.com::925fc6f6-2e6f-4faf-9254-b52b53fd7c0f" providerId="AD" clId="Web-{4F48CFAA-CD2B-4996-9F7C-1FF61C62A658}" dt="2023-04-12T14:02:10.044" v="69" actId="20577"/>
        <pc:sldMkLst>
          <pc:docMk/>
          <pc:sldMk cId="0" sldId="259"/>
        </pc:sldMkLst>
        <pc:spChg chg="mod">
          <ac:chgData name="Azarudeen Shariff" userId="S::azarudeen.s@avasoft.com::925fc6f6-2e6f-4faf-9254-b52b53fd7c0f" providerId="AD" clId="Web-{4F48CFAA-CD2B-4996-9F7C-1FF61C62A658}" dt="2023-04-12T14:02:10.044" v="69" actId="20577"/>
          <ac:spMkLst>
            <pc:docMk/>
            <pc:sldMk cId="0" sldId="259"/>
            <ac:spMk id="1048598" creationId="{00000000-0000-0000-0000-000000000000}"/>
          </ac:spMkLst>
        </pc:spChg>
      </pc:sldChg>
      <pc:sldChg chg="modSp">
        <pc:chgData name="Azarudeen Shariff" userId="S::azarudeen.s@avasoft.com::925fc6f6-2e6f-4faf-9254-b52b53fd7c0f" providerId="AD" clId="Web-{4F48CFAA-CD2B-4996-9F7C-1FF61C62A658}" dt="2023-04-12T14:02:05.216" v="68" actId="20577"/>
        <pc:sldMkLst>
          <pc:docMk/>
          <pc:sldMk cId="0" sldId="260"/>
        </pc:sldMkLst>
        <pc:spChg chg="mod">
          <ac:chgData name="Azarudeen Shariff" userId="S::azarudeen.s@avasoft.com::925fc6f6-2e6f-4faf-9254-b52b53fd7c0f" providerId="AD" clId="Web-{4F48CFAA-CD2B-4996-9F7C-1FF61C62A658}" dt="2023-04-12T14:02:05.216" v="68" actId="20577"/>
          <ac:spMkLst>
            <pc:docMk/>
            <pc:sldMk cId="0" sldId="260"/>
            <ac:spMk id="1048600" creationId="{00000000-0000-0000-0000-000000000000}"/>
          </ac:spMkLst>
        </pc:spChg>
      </pc:sldChg>
      <pc:sldChg chg="modSp">
        <pc:chgData name="Azarudeen Shariff" userId="S::azarudeen.s@avasoft.com::925fc6f6-2e6f-4faf-9254-b52b53fd7c0f" providerId="AD" clId="Web-{4F48CFAA-CD2B-4996-9F7C-1FF61C62A658}" dt="2023-04-12T14:48:46.755" v="406" actId="20577"/>
        <pc:sldMkLst>
          <pc:docMk/>
          <pc:sldMk cId="0" sldId="263"/>
        </pc:sldMkLst>
        <pc:spChg chg="mod">
          <ac:chgData name="Azarudeen Shariff" userId="S::azarudeen.s@avasoft.com::925fc6f6-2e6f-4faf-9254-b52b53fd7c0f" providerId="AD" clId="Web-{4F48CFAA-CD2B-4996-9F7C-1FF61C62A658}" dt="2023-04-12T14:48:46.755" v="406" actId="20577"/>
          <ac:spMkLst>
            <pc:docMk/>
            <pc:sldMk cId="0" sldId="263"/>
            <ac:spMk id="1048605" creationId="{00000000-0000-0000-0000-000000000000}"/>
          </ac:spMkLst>
        </pc:spChg>
      </pc:sldChg>
      <pc:sldChg chg="modSp add del">
        <pc:chgData name="Azarudeen Shariff" userId="S::azarudeen.s@avasoft.com::925fc6f6-2e6f-4faf-9254-b52b53fd7c0f" providerId="AD" clId="Web-{4F48CFAA-CD2B-4996-9F7C-1FF61C62A658}" dt="2023-04-12T14:48:59.208" v="413" actId="20577"/>
        <pc:sldMkLst>
          <pc:docMk/>
          <pc:sldMk cId="0" sldId="264"/>
        </pc:sldMkLst>
        <pc:spChg chg="mod">
          <ac:chgData name="Azarudeen Shariff" userId="S::azarudeen.s@avasoft.com::925fc6f6-2e6f-4faf-9254-b52b53fd7c0f" providerId="AD" clId="Web-{4F48CFAA-CD2B-4996-9F7C-1FF61C62A658}" dt="2023-04-12T14:48:59.208" v="413" actId="20577"/>
          <ac:spMkLst>
            <pc:docMk/>
            <pc:sldMk cId="0" sldId="264"/>
            <ac:spMk id="1048609" creationId="{00000000-0000-0000-0000-000000000000}"/>
          </ac:spMkLst>
        </pc:spChg>
      </pc:sldChg>
      <pc:sldChg chg="add del">
        <pc:chgData name="Azarudeen Shariff" userId="S::azarudeen.s@avasoft.com::925fc6f6-2e6f-4faf-9254-b52b53fd7c0f" providerId="AD" clId="Web-{4F48CFAA-CD2B-4996-9F7C-1FF61C62A658}" dt="2023-04-12T14:32:26.757" v="149"/>
        <pc:sldMkLst>
          <pc:docMk/>
          <pc:sldMk cId="0" sldId="265"/>
        </pc:sldMkLst>
      </pc:sldChg>
      <pc:sldChg chg="modSp add del">
        <pc:chgData name="Azarudeen Shariff" userId="S::azarudeen.s@avasoft.com::925fc6f6-2e6f-4faf-9254-b52b53fd7c0f" providerId="AD" clId="Web-{4F48CFAA-CD2B-4996-9F7C-1FF61C62A658}" dt="2023-04-12T14:32:34.913" v="166" actId="20577"/>
        <pc:sldMkLst>
          <pc:docMk/>
          <pc:sldMk cId="0" sldId="266"/>
        </pc:sldMkLst>
        <pc:spChg chg="mod">
          <ac:chgData name="Azarudeen Shariff" userId="S::azarudeen.s@avasoft.com::925fc6f6-2e6f-4faf-9254-b52b53fd7c0f" providerId="AD" clId="Web-{4F48CFAA-CD2B-4996-9F7C-1FF61C62A658}" dt="2023-04-12T14:32:34.913" v="166" actId="20577"/>
          <ac:spMkLst>
            <pc:docMk/>
            <pc:sldMk cId="0" sldId="266"/>
            <ac:spMk id="1048611" creationId="{00000000-0000-0000-0000-000000000000}"/>
          </ac:spMkLst>
        </pc:spChg>
      </pc:sldChg>
      <pc:sldChg chg="add del">
        <pc:chgData name="Azarudeen Shariff" userId="S::azarudeen.s@avasoft.com::925fc6f6-2e6f-4faf-9254-b52b53fd7c0f" providerId="AD" clId="Web-{4F48CFAA-CD2B-4996-9F7C-1FF61C62A658}" dt="2023-04-12T14:32:32.101" v="158"/>
        <pc:sldMkLst>
          <pc:docMk/>
          <pc:sldMk cId="0" sldId="268"/>
        </pc:sldMkLst>
      </pc:sldChg>
      <pc:sldChg chg="add del">
        <pc:chgData name="Azarudeen Shariff" userId="S::azarudeen.s@avasoft.com::925fc6f6-2e6f-4faf-9254-b52b53fd7c0f" providerId="AD" clId="Web-{4F48CFAA-CD2B-4996-9F7C-1FF61C62A658}" dt="2023-04-12T14:32:29.007" v="151"/>
        <pc:sldMkLst>
          <pc:docMk/>
          <pc:sldMk cId="0" sldId="269"/>
        </pc:sldMkLst>
      </pc:sldChg>
    </pc:docChg>
  </pc:docChgLst>
  <pc:docChgLst>
    <pc:chgData name="Mohamed Faseeh Noor Mohamed" userId="S::mohamed.f@avasoft.com::005e57d0-1bc5-4dcc-b9d3-bc59a4fa4ba0" providerId="AD" clId="Web-{43B2FE46-A253-453B-B941-960E07A9B686}"/>
    <pc:docChg chg="addSld modSld">
      <pc:chgData name="Mohamed Faseeh Noor Mohamed" userId="S::mohamed.f@avasoft.com::005e57d0-1bc5-4dcc-b9d3-bc59a4fa4ba0" providerId="AD" clId="Web-{43B2FE46-A253-453B-B941-960E07A9B686}" dt="2023-05-16T19:19:06.191" v="34" actId="20577"/>
      <pc:docMkLst>
        <pc:docMk/>
      </pc:docMkLst>
      <pc:sldChg chg="modSp">
        <pc:chgData name="Mohamed Faseeh Noor Mohamed" userId="S::mohamed.f@avasoft.com::005e57d0-1bc5-4dcc-b9d3-bc59a4fa4ba0" providerId="AD" clId="Web-{43B2FE46-A253-453B-B941-960E07A9B686}" dt="2023-05-16T19:14:40.704" v="1" actId="1076"/>
        <pc:sldMkLst>
          <pc:docMk/>
          <pc:sldMk cId="0" sldId="258"/>
        </pc:sldMkLst>
        <pc:spChg chg="mod">
          <ac:chgData name="Mohamed Faseeh Noor Mohamed" userId="S::mohamed.f@avasoft.com::005e57d0-1bc5-4dcc-b9d3-bc59a4fa4ba0" providerId="AD" clId="Web-{43B2FE46-A253-453B-B941-960E07A9B686}" dt="2023-05-16T19:14:40.704" v="1" actId="1076"/>
          <ac:spMkLst>
            <pc:docMk/>
            <pc:sldMk cId="0" sldId="258"/>
            <ac:spMk id="1048591" creationId="{00000000-0000-0000-0000-000000000000}"/>
          </ac:spMkLst>
        </pc:spChg>
      </pc:sldChg>
      <pc:sldChg chg="addSp modSp add replId">
        <pc:chgData name="Mohamed Faseeh Noor Mohamed" userId="S::mohamed.f@avasoft.com::005e57d0-1bc5-4dcc-b9d3-bc59a4fa4ba0" providerId="AD" clId="Web-{43B2FE46-A253-453B-B941-960E07A9B686}" dt="2023-05-16T19:19:06.191" v="34" actId="20577"/>
        <pc:sldMkLst>
          <pc:docMk/>
          <pc:sldMk cId="538593060" sldId="303"/>
        </pc:sldMkLst>
        <pc:spChg chg="mod">
          <ac:chgData name="Mohamed Faseeh Noor Mohamed" userId="S::mohamed.f@avasoft.com::005e57d0-1bc5-4dcc-b9d3-bc59a4fa4ba0" providerId="AD" clId="Web-{43B2FE46-A253-453B-B941-960E07A9B686}" dt="2023-05-16T19:19:06.191" v="34" actId="20577"/>
          <ac:spMkLst>
            <pc:docMk/>
            <pc:sldMk cId="538593060" sldId="303"/>
            <ac:spMk id="1048632" creationId="{00000000-0000-0000-0000-000000000000}"/>
          </ac:spMkLst>
        </pc:spChg>
        <pc:picChg chg="add mod">
          <ac:chgData name="Mohamed Faseeh Noor Mohamed" userId="S::mohamed.f@avasoft.com::005e57d0-1bc5-4dcc-b9d3-bc59a4fa4ba0" providerId="AD" clId="Web-{43B2FE46-A253-453B-B941-960E07A9B686}" dt="2023-05-16T19:18:48.034" v="33" actId="1076"/>
          <ac:picMkLst>
            <pc:docMk/>
            <pc:sldMk cId="538593060" sldId="303"/>
            <ac:picMk id="2" creationId="{65572F82-76DE-F5D7-3A07-6F1EA8081FD2}"/>
          </ac:picMkLst>
        </pc:picChg>
      </pc:sldChg>
    </pc:docChg>
  </pc:docChgLst>
  <pc:docChgLst>
    <pc:chgData name="Mohamed Faseeh Noor Mohamed" userId="S::mohamed.f@avasoft.com::005e57d0-1bc5-4dcc-b9d3-bc59a4fa4ba0" providerId="AD" clId="Web-{D7C3E3DE-2C85-4C4D-AD58-3F265F6BCA5C}"/>
    <pc:docChg chg="addSld delSld modSld sldOrd">
      <pc:chgData name="Mohamed Faseeh Noor Mohamed" userId="S::mohamed.f@avasoft.com::005e57d0-1bc5-4dcc-b9d3-bc59a4fa4ba0" providerId="AD" clId="Web-{D7C3E3DE-2C85-4C4D-AD58-3F265F6BCA5C}" dt="2023-05-15T04:40:00.956" v="461" actId="1076"/>
      <pc:docMkLst>
        <pc:docMk/>
      </pc:docMkLst>
      <pc:sldChg chg="addSp delSp modSp">
        <pc:chgData name="Mohamed Faseeh Noor Mohamed" userId="S::mohamed.f@avasoft.com::005e57d0-1bc5-4dcc-b9d3-bc59a4fa4ba0" providerId="AD" clId="Web-{D7C3E3DE-2C85-4C4D-AD58-3F265F6BCA5C}" dt="2023-05-15T04:38:15.361" v="456" actId="20577"/>
        <pc:sldMkLst>
          <pc:docMk/>
          <pc:sldMk cId="0" sldId="257"/>
        </pc:sldMkLst>
        <pc:spChg chg="add mod">
          <ac:chgData name="Mohamed Faseeh Noor Mohamed" userId="S::mohamed.f@avasoft.com::005e57d0-1bc5-4dcc-b9d3-bc59a4fa4ba0" providerId="AD" clId="Web-{D7C3E3DE-2C85-4C4D-AD58-3F265F6BCA5C}" dt="2023-05-15T04:13:16.854" v="392" actId="20577"/>
          <ac:spMkLst>
            <pc:docMk/>
            <pc:sldMk cId="0" sldId="257"/>
            <ac:spMk id="3" creationId="{F619D459-6CC5-F7E5-8EFD-ADF93274DD60}"/>
          </ac:spMkLst>
        </pc:spChg>
        <pc:spChg chg="add mod">
          <ac:chgData name="Mohamed Faseeh Noor Mohamed" userId="S::mohamed.f@avasoft.com::005e57d0-1bc5-4dcc-b9d3-bc59a4fa4ba0" providerId="AD" clId="Web-{D7C3E3DE-2C85-4C4D-AD58-3F265F6BCA5C}" dt="2023-05-15T04:38:15.361" v="456" actId="20577"/>
          <ac:spMkLst>
            <pc:docMk/>
            <pc:sldMk cId="0" sldId="257"/>
            <ac:spMk id="11" creationId="{0697FFBB-1783-A463-EC16-1208F4D12257}"/>
          </ac:spMkLst>
        </pc:spChg>
        <pc:graphicFrameChg chg="add del mod modGraphic">
          <ac:chgData name="Mohamed Faseeh Noor Mohamed" userId="S::mohamed.f@avasoft.com::005e57d0-1bc5-4dcc-b9d3-bc59a4fa4ba0" providerId="AD" clId="Web-{D7C3E3DE-2C85-4C4D-AD58-3F265F6BCA5C}" dt="2023-05-15T04:07:56.834" v="338"/>
          <ac:graphicFrameMkLst>
            <pc:docMk/>
            <pc:sldMk cId="0" sldId="257"/>
            <ac:graphicFrameMk id="6" creationId="{4AE17004-E097-F2D3-4085-958843610A65}"/>
          </ac:graphicFrameMkLst>
        </pc:graphicFrameChg>
        <pc:graphicFrameChg chg="add del mod modGraphic">
          <ac:chgData name="Mohamed Faseeh Noor Mohamed" userId="S::mohamed.f@avasoft.com::005e57d0-1bc5-4dcc-b9d3-bc59a4fa4ba0" providerId="AD" clId="Web-{D7C3E3DE-2C85-4C4D-AD58-3F265F6BCA5C}" dt="2023-05-15T04:08:15.116" v="342"/>
          <ac:graphicFrameMkLst>
            <pc:docMk/>
            <pc:sldMk cId="0" sldId="257"/>
            <ac:graphicFrameMk id="8" creationId="{0CE378A5-C3F6-1537-82F1-72CF1941688C}"/>
          </ac:graphicFrameMkLst>
        </pc:graphicFrameChg>
        <pc:graphicFrameChg chg="add del mod">
          <ac:chgData name="Mohamed Faseeh Noor Mohamed" userId="S::mohamed.f@avasoft.com::005e57d0-1bc5-4dcc-b9d3-bc59a4fa4ba0" providerId="AD" clId="Web-{D7C3E3DE-2C85-4C4D-AD58-3F265F6BCA5C}" dt="2023-05-15T04:08:36.772" v="344"/>
          <ac:graphicFrameMkLst>
            <pc:docMk/>
            <pc:sldMk cId="0" sldId="257"/>
            <ac:graphicFrameMk id="10" creationId="{A9CD647A-1F5C-57B0-06A3-8CC3F08DEB4A}"/>
          </ac:graphicFrameMkLst>
        </pc:graphicFrameChg>
      </pc:sldChg>
      <pc:sldChg chg="modSp">
        <pc:chgData name="Mohamed Faseeh Noor Mohamed" userId="S::mohamed.f@avasoft.com::005e57d0-1bc5-4dcc-b9d3-bc59a4fa4ba0" providerId="AD" clId="Web-{D7C3E3DE-2C85-4C4D-AD58-3F265F6BCA5C}" dt="2023-05-15T03:37:46.341" v="14" actId="20577"/>
        <pc:sldMkLst>
          <pc:docMk/>
          <pc:sldMk cId="0" sldId="258"/>
        </pc:sldMkLst>
        <pc:spChg chg="mod">
          <ac:chgData name="Mohamed Faseeh Noor Mohamed" userId="S::mohamed.f@avasoft.com::005e57d0-1bc5-4dcc-b9d3-bc59a4fa4ba0" providerId="AD" clId="Web-{D7C3E3DE-2C85-4C4D-AD58-3F265F6BCA5C}" dt="2023-05-15T03:37:46.341" v="14" actId="20577"/>
          <ac:spMkLst>
            <pc:docMk/>
            <pc:sldMk cId="0" sldId="258"/>
            <ac:spMk id="1048591" creationId="{00000000-0000-0000-0000-000000000000}"/>
          </ac:spMkLst>
        </pc:spChg>
      </pc:sldChg>
      <pc:sldChg chg="modSp">
        <pc:chgData name="Mohamed Faseeh Noor Mohamed" userId="S::mohamed.f@avasoft.com::005e57d0-1bc5-4dcc-b9d3-bc59a4fa4ba0" providerId="AD" clId="Web-{D7C3E3DE-2C85-4C4D-AD58-3F265F6BCA5C}" dt="2023-05-15T03:40:53.579" v="100" actId="20577"/>
        <pc:sldMkLst>
          <pc:docMk/>
          <pc:sldMk cId="0" sldId="263"/>
        </pc:sldMkLst>
        <pc:spChg chg="mod">
          <ac:chgData name="Mohamed Faseeh Noor Mohamed" userId="S::mohamed.f@avasoft.com::005e57d0-1bc5-4dcc-b9d3-bc59a4fa4ba0" providerId="AD" clId="Web-{D7C3E3DE-2C85-4C4D-AD58-3F265F6BCA5C}" dt="2023-05-15T03:40:53.579" v="100" actId="20577"/>
          <ac:spMkLst>
            <pc:docMk/>
            <pc:sldMk cId="0" sldId="263"/>
            <ac:spMk id="1048605" creationId="{00000000-0000-0000-0000-000000000000}"/>
          </ac:spMkLst>
        </pc:spChg>
      </pc:sldChg>
      <pc:sldChg chg="modSp">
        <pc:chgData name="Mohamed Faseeh Noor Mohamed" userId="S::mohamed.f@avasoft.com::005e57d0-1bc5-4dcc-b9d3-bc59a4fa4ba0" providerId="AD" clId="Web-{D7C3E3DE-2C85-4C4D-AD58-3F265F6BCA5C}" dt="2023-05-15T03:46:25.052" v="228" actId="14100"/>
        <pc:sldMkLst>
          <pc:docMk/>
          <pc:sldMk cId="0" sldId="266"/>
        </pc:sldMkLst>
        <pc:spChg chg="mod">
          <ac:chgData name="Mohamed Faseeh Noor Mohamed" userId="S::mohamed.f@avasoft.com::005e57d0-1bc5-4dcc-b9d3-bc59a4fa4ba0" providerId="AD" clId="Web-{D7C3E3DE-2C85-4C4D-AD58-3F265F6BCA5C}" dt="2023-05-15T03:46:25.052" v="228" actId="14100"/>
          <ac:spMkLst>
            <pc:docMk/>
            <pc:sldMk cId="0" sldId="266"/>
            <ac:spMk id="1048611" creationId="{00000000-0000-0000-0000-000000000000}"/>
          </ac:spMkLst>
        </pc:spChg>
      </pc:sldChg>
      <pc:sldChg chg="modSp">
        <pc:chgData name="Mohamed Faseeh Noor Mohamed" userId="S::mohamed.f@avasoft.com::005e57d0-1bc5-4dcc-b9d3-bc59a4fa4ba0" providerId="AD" clId="Web-{D7C3E3DE-2C85-4C4D-AD58-3F265F6BCA5C}" dt="2023-05-15T04:40:00.956" v="461" actId="1076"/>
        <pc:sldMkLst>
          <pc:docMk/>
          <pc:sldMk cId="0" sldId="281"/>
        </pc:sldMkLst>
        <pc:spChg chg="mod">
          <ac:chgData name="Mohamed Faseeh Noor Mohamed" userId="S::mohamed.f@avasoft.com::005e57d0-1bc5-4dcc-b9d3-bc59a4fa4ba0" providerId="AD" clId="Web-{D7C3E3DE-2C85-4C4D-AD58-3F265F6BCA5C}" dt="2023-05-15T04:40:00.956" v="461" actId="1076"/>
          <ac:spMkLst>
            <pc:docMk/>
            <pc:sldMk cId="0" sldId="281"/>
            <ac:spMk id="1048632" creationId="{00000000-0000-0000-0000-000000000000}"/>
          </ac:spMkLst>
        </pc:spChg>
      </pc:sldChg>
      <pc:sldChg chg="modSp">
        <pc:chgData name="Mohamed Faseeh Noor Mohamed" userId="S::mohamed.f@avasoft.com::005e57d0-1bc5-4dcc-b9d3-bc59a4fa4ba0" providerId="AD" clId="Web-{D7C3E3DE-2C85-4C4D-AD58-3F265F6BCA5C}" dt="2023-05-15T03:51:06.821" v="259" actId="14100"/>
        <pc:sldMkLst>
          <pc:docMk/>
          <pc:sldMk cId="0" sldId="282"/>
        </pc:sldMkLst>
        <pc:spChg chg="mod">
          <ac:chgData name="Mohamed Faseeh Noor Mohamed" userId="S::mohamed.f@avasoft.com::005e57d0-1bc5-4dcc-b9d3-bc59a4fa4ba0" providerId="AD" clId="Web-{D7C3E3DE-2C85-4C4D-AD58-3F265F6BCA5C}" dt="2023-05-15T03:51:06.821" v="259" actId="14100"/>
          <ac:spMkLst>
            <pc:docMk/>
            <pc:sldMk cId="0" sldId="282"/>
            <ac:spMk id="1048634" creationId="{00000000-0000-0000-0000-000000000000}"/>
          </ac:spMkLst>
        </pc:spChg>
      </pc:sldChg>
      <pc:sldChg chg="modSp">
        <pc:chgData name="Mohamed Faseeh Noor Mohamed" userId="S::mohamed.f@avasoft.com::005e57d0-1bc5-4dcc-b9d3-bc59a4fa4ba0" providerId="AD" clId="Web-{D7C3E3DE-2C85-4C4D-AD58-3F265F6BCA5C}" dt="2023-05-15T03:50:06.383" v="256" actId="20577"/>
        <pc:sldMkLst>
          <pc:docMk/>
          <pc:sldMk cId="1982141943" sldId="287"/>
        </pc:sldMkLst>
        <pc:spChg chg="mod">
          <ac:chgData name="Mohamed Faseeh Noor Mohamed" userId="S::mohamed.f@avasoft.com::005e57d0-1bc5-4dcc-b9d3-bc59a4fa4ba0" providerId="AD" clId="Web-{D7C3E3DE-2C85-4C4D-AD58-3F265F6BCA5C}" dt="2023-05-15T03:50:06.383" v="256" actId="20577"/>
          <ac:spMkLst>
            <pc:docMk/>
            <pc:sldMk cId="1982141943" sldId="287"/>
            <ac:spMk id="5" creationId="{20213D73-2343-DC06-F4D0-CE1864B1FFC4}"/>
          </ac:spMkLst>
        </pc:spChg>
      </pc:sldChg>
      <pc:sldChg chg="modSp">
        <pc:chgData name="Mohamed Faseeh Noor Mohamed" userId="S::mohamed.f@avasoft.com::005e57d0-1bc5-4dcc-b9d3-bc59a4fa4ba0" providerId="AD" clId="Web-{D7C3E3DE-2C85-4C4D-AD58-3F265F6BCA5C}" dt="2023-05-15T03:50:25.055" v="257" actId="14100"/>
        <pc:sldMkLst>
          <pc:docMk/>
          <pc:sldMk cId="113461735" sldId="288"/>
        </pc:sldMkLst>
        <pc:spChg chg="mod">
          <ac:chgData name="Mohamed Faseeh Noor Mohamed" userId="S::mohamed.f@avasoft.com::005e57d0-1bc5-4dcc-b9d3-bc59a4fa4ba0" providerId="AD" clId="Web-{D7C3E3DE-2C85-4C4D-AD58-3F265F6BCA5C}" dt="2023-05-15T03:50:25.055" v="257" actId="14100"/>
          <ac:spMkLst>
            <pc:docMk/>
            <pc:sldMk cId="113461735" sldId="288"/>
            <ac:spMk id="3" creationId="{5F3A9C36-32FD-B8FB-E0AA-9E282190993E}"/>
          </ac:spMkLst>
        </pc:spChg>
      </pc:sldChg>
      <pc:sldChg chg="delSp modSp">
        <pc:chgData name="Mohamed Faseeh Noor Mohamed" userId="S::mohamed.f@avasoft.com::005e57d0-1bc5-4dcc-b9d3-bc59a4fa4ba0" providerId="AD" clId="Web-{D7C3E3DE-2C85-4C4D-AD58-3F265F6BCA5C}" dt="2023-05-15T03:38:53.857" v="24" actId="1076"/>
        <pc:sldMkLst>
          <pc:docMk/>
          <pc:sldMk cId="2301951836" sldId="291"/>
        </pc:sldMkLst>
        <pc:spChg chg="del mod">
          <ac:chgData name="Mohamed Faseeh Noor Mohamed" userId="S::mohamed.f@avasoft.com::005e57d0-1bc5-4dcc-b9d3-bc59a4fa4ba0" providerId="AD" clId="Web-{D7C3E3DE-2C85-4C4D-AD58-3F265F6BCA5C}" dt="2023-05-15T03:38:24.498" v="18"/>
          <ac:spMkLst>
            <pc:docMk/>
            <pc:sldMk cId="2301951836" sldId="291"/>
            <ac:spMk id="1048590" creationId="{00000000-0000-0000-0000-000000000000}"/>
          </ac:spMkLst>
        </pc:spChg>
        <pc:spChg chg="mod">
          <ac:chgData name="Mohamed Faseeh Noor Mohamed" userId="S::mohamed.f@avasoft.com::005e57d0-1bc5-4dcc-b9d3-bc59a4fa4ba0" providerId="AD" clId="Web-{D7C3E3DE-2C85-4C4D-AD58-3F265F6BCA5C}" dt="2023-05-15T03:38:53.857" v="24" actId="1076"/>
          <ac:spMkLst>
            <pc:docMk/>
            <pc:sldMk cId="2301951836" sldId="291"/>
            <ac:spMk id="1048591" creationId="{00000000-0000-0000-0000-000000000000}"/>
          </ac:spMkLst>
        </pc:spChg>
      </pc:sldChg>
      <pc:sldChg chg="modSp">
        <pc:chgData name="Mohamed Faseeh Noor Mohamed" userId="S::mohamed.f@avasoft.com::005e57d0-1bc5-4dcc-b9d3-bc59a4fa4ba0" providerId="AD" clId="Web-{D7C3E3DE-2C85-4C4D-AD58-3F265F6BCA5C}" dt="2023-05-15T03:47:10.818" v="234" actId="14100"/>
        <pc:sldMkLst>
          <pc:docMk/>
          <pc:sldMk cId="2200025270" sldId="294"/>
        </pc:sldMkLst>
        <pc:spChg chg="mod">
          <ac:chgData name="Mohamed Faseeh Noor Mohamed" userId="S::mohamed.f@avasoft.com::005e57d0-1bc5-4dcc-b9d3-bc59a4fa4ba0" providerId="AD" clId="Web-{D7C3E3DE-2C85-4C4D-AD58-3F265F6BCA5C}" dt="2023-05-15T03:47:10.818" v="234" actId="14100"/>
          <ac:spMkLst>
            <pc:docMk/>
            <pc:sldMk cId="2200025270" sldId="294"/>
            <ac:spMk id="1048614" creationId="{00000000-0000-0000-0000-000000000000}"/>
          </ac:spMkLst>
        </pc:spChg>
      </pc:sldChg>
      <pc:sldChg chg="addSp delSp modSp">
        <pc:chgData name="Mohamed Faseeh Noor Mohamed" userId="S::mohamed.f@avasoft.com::005e57d0-1bc5-4dcc-b9d3-bc59a4fa4ba0" providerId="AD" clId="Web-{D7C3E3DE-2C85-4C4D-AD58-3F265F6BCA5C}" dt="2023-05-15T03:59:11.452" v="271" actId="1076"/>
        <pc:sldMkLst>
          <pc:docMk/>
          <pc:sldMk cId="3022051489" sldId="295"/>
        </pc:sldMkLst>
        <pc:spChg chg="mod">
          <ac:chgData name="Mohamed Faseeh Noor Mohamed" userId="S::mohamed.f@avasoft.com::005e57d0-1bc5-4dcc-b9d3-bc59a4fa4ba0" providerId="AD" clId="Web-{D7C3E3DE-2C85-4C4D-AD58-3F265F6BCA5C}" dt="2023-05-15T03:58:05.623" v="263" actId="1076"/>
          <ac:spMkLst>
            <pc:docMk/>
            <pc:sldMk cId="3022051489" sldId="295"/>
            <ac:spMk id="1048614" creationId="{00000000-0000-0000-0000-000000000000}"/>
          </ac:spMkLst>
        </pc:spChg>
        <pc:picChg chg="del">
          <ac:chgData name="Mohamed Faseeh Noor Mohamed" userId="S::mohamed.f@avasoft.com::005e57d0-1bc5-4dcc-b9d3-bc59a4fa4ba0" providerId="AD" clId="Web-{D7C3E3DE-2C85-4C4D-AD58-3F265F6BCA5C}" dt="2023-05-15T03:57:24.935" v="261"/>
          <ac:picMkLst>
            <pc:docMk/>
            <pc:sldMk cId="3022051489" sldId="295"/>
            <ac:picMk id="2" creationId="{91A00E23-C099-E8BE-6B66-7FBEA1F04A97}"/>
          </ac:picMkLst>
        </pc:picChg>
        <pc:picChg chg="add mod">
          <ac:chgData name="Mohamed Faseeh Noor Mohamed" userId="S::mohamed.f@avasoft.com::005e57d0-1bc5-4dcc-b9d3-bc59a4fa4ba0" providerId="AD" clId="Web-{D7C3E3DE-2C85-4C4D-AD58-3F265F6BCA5C}" dt="2023-05-15T03:59:11.452" v="271" actId="1076"/>
          <ac:picMkLst>
            <pc:docMk/>
            <pc:sldMk cId="3022051489" sldId="295"/>
            <ac:picMk id="4" creationId="{485B6437-7A08-FA78-A07E-272019F57B9B}"/>
          </ac:picMkLst>
        </pc:picChg>
      </pc:sldChg>
      <pc:sldChg chg="del">
        <pc:chgData name="Mohamed Faseeh Noor Mohamed" userId="S::mohamed.f@avasoft.com::005e57d0-1bc5-4dcc-b9d3-bc59a4fa4ba0" providerId="AD" clId="Web-{D7C3E3DE-2C85-4C4D-AD58-3F265F6BCA5C}" dt="2023-05-15T03:47:23.990" v="244"/>
        <pc:sldMkLst>
          <pc:docMk/>
          <pc:sldMk cId="641681210" sldId="296"/>
        </pc:sldMkLst>
      </pc:sldChg>
      <pc:sldChg chg="addSp delSp modSp add replId">
        <pc:chgData name="Mohamed Faseeh Noor Mohamed" userId="S::mohamed.f@avasoft.com::005e57d0-1bc5-4dcc-b9d3-bc59a4fa4ba0" providerId="AD" clId="Web-{D7C3E3DE-2C85-4C4D-AD58-3F265F6BCA5C}" dt="2023-05-15T04:03:12.002" v="311" actId="1076"/>
        <pc:sldMkLst>
          <pc:docMk/>
          <pc:sldMk cId="1201896508" sldId="296"/>
        </pc:sldMkLst>
        <pc:spChg chg="del">
          <ac:chgData name="Mohamed Faseeh Noor Mohamed" userId="S::mohamed.f@avasoft.com::005e57d0-1bc5-4dcc-b9d3-bc59a4fa4ba0" providerId="AD" clId="Web-{D7C3E3DE-2C85-4C4D-AD58-3F265F6BCA5C}" dt="2023-05-15T03:59:27.828" v="274"/>
          <ac:spMkLst>
            <pc:docMk/>
            <pc:sldMk cId="1201896508" sldId="296"/>
            <ac:spMk id="1048614" creationId="{00000000-0000-0000-0000-000000000000}"/>
          </ac:spMkLst>
        </pc:spChg>
        <pc:picChg chg="add mod">
          <ac:chgData name="Mohamed Faseeh Noor Mohamed" userId="S::mohamed.f@avasoft.com::005e57d0-1bc5-4dcc-b9d3-bc59a4fa4ba0" providerId="AD" clId="Web-{D7C3E3DE-2C85-4C4D-AD58-3F265F6BCA5C}" dt="2023-05-15T04:03:12.002" v="311" actId="1076"/>
          <ac:picMkLst>
            <pc:docMk/>
            <pc:sldMk cId="1201896508" sldId="296"/>
            <ac:picMk id="2" creationId="{32298E62-B538-9791-8E7C-32FAAA99744C}"/>
          </ac:picMkLst>
        </pc:picChg>
        <pc:picChg chg="del">
          <ac:chgData name="Mohamed Faseeh Noor Mohamed" userId="S::mohamed.f@avasoft.com::005e57d0-1bc5-4dcc-b9d3-bc59a4fa4ba0" providerId="AD" clId="Web-{D7C3E3DE-2C85-4C4D-AD58-3F265F6BCA5C}" dt="2023-05-15T03:59:21.077" v="273"/>
          <ac:picMkLst>
            <pc:docMk/>
            <pc:sldMk cId="1201896508" sldId="296"/>
            <ac:picMk id="4" creationId="{485B6437-7A08-FA78-A07E-272019F57B9B}"/>
          </ac:picMkLst>
        </pc:picChg>
        <pc:picChg chg="add del mod">
          <ac:chgData name="Mohamed Faseeh Noor Mohamed" userId="S::mohamed.f@avasoft.com::005e57d0-1bc5-4dcc-b9d3-bc59a4fa4ba0" providerId="AD" clId="Web-{D7C3E3DE-2C85-4C4D-AD58-3F265F6BCA5C}" dt="2023-05-15T04:01:25.157" v="297"/>
          <ac:picMkLst>
            <pc:docMk/>
            <pc:sldMk cId="1201896508" sldId="296"/>
            <ac:picMk id="6" creationId="{CC518492-ACCC-0603-AC60-FC628374E3A5}"/>
          </ac:picMkLst>
        </pc:picChg>
      </pc:sldChg>
      <pc:sldChg chg="addSp delSp modSp add replId">
        <pc:chgData name="Mohamed Faseeh Noor Mohamed" userId="S::mohamed.f@avasoft.com::005e57d0-1bc5-4dcc-b9d3-bc59a4fa4ba0" providerId="AD" clId="Web-{D7C3E3DE-2C85-4C4D-AD58-3F265F6BCA5C}" dt="2023-05-15T04:03:01.002" v="308" actId="1076"/>
        <pc:sldMkLst>
          <pc:docMk/>
          <pc:sldMk cId="2361532203" sldId="297"/>
        </pc:sldMkLst>
        <pc:picChg chg="del">
          <ac:chgData name="Mohamed Faseeh Noor Mohamed" userId="S::mohamed.f@avasoft.com::005e57d0-1bc5-4dcc-b9d3-bc59a4fa4ba0" providerId="AD" clId="Web-{D7C3E3DE-2C85-4C4D-AD58-3F265F6BCA5C}" dt="2023-05-15T04:02:56.783" v="307"/>
          <ac:picMkLst>
            <pc:docMk/>
            <pc:sldMk cId="2361532203" sldId="297"/>
            <ac:picMk id="2" creationId="{32298E62-B538-9791-8E7C-32FAAA99744C}"/>
          </ac:picMkLst>
        </pc:picChg>
        <pc:picChg chg="add mod">
          <ac:chgData name="Mohamed Faseeh Noor Mohamed" userId="S::mohamed.f@avasoft.com::005e57d0-1bc5-4dcc-b9d3-bc59a4fa4ba0" providerId="AD" clId="Web-{D7C3E3DE-2C85-4C4D-AD58-3F265F6BCA5C}" dt="2023-05-15T04:03:01.002" v="308" actId="1076"/>
          <ac:picMkLst>
            <pc:docMk/>
            <pc:sldMk cId="2361532203" sldId="297"/>
            <ac:picMk id="4" creationId="{C21A1037-7819-A335-7624-C1859480004C}"/>
          </ac:picMkLst>
        </pc:picChg>
      </pc:sldChg>
      <pc:sldChg chg="del">
        <pc:chgData name="Mohamed Faseeh Noor Mohamed" userId="S::mohamed.f@avasoft.com::005e57d0-1bc5-4dcc-b9d3-bc59a4fa4ba0" providerId="AD" clId="Web-{D7C3E3DE-2C85-4C4D-AD58-3F265F6BCA5C}" dt="2023-05-15T03:47:23.990" v="243"/>
        <pc:sldMkLst>
          <pc:docMk/>
          <pc:sldMk cId="2911094304" sldId="297"/>
        </pc:sldMkLst>
      </pc:sldChg>
      <pc:sldChg chg="addSp delSp modSp add replId">
        <pc:chgData name="Mohamed Faseeh Noor Mohamed" userId="S::mohamed.f@avasoft.com::005e57d0-1bc5-4dcc-b9d3-bc59a4fa4ba0" providerId="AD" clId="Web-{D7C3E3DE-2C85-4C4D-AD58-3F265F6BCA5C}" dt="2023-05-15T04:04:40.925" v="325"/>
        <pc:sldMkLst>
          <pc:docMk/>
          <pc:sldMk cId="1194084796" sldId="298"/>
        </pc:sldMkLst>
        <pc:picChg chg="add del mod ord">
          <ac:chgData name="Mohamed Faseeh Noor Mohamed" userId="S::mohamed.f@avasoft.com::005e57d0-1bc5-4dcc-b9d3-bc59a4fa4ba0" providerId="AD" clId="Web-{D7C3E3DE-2C85-4C4D-AD58-3F265F6BCA5C}" dt="2023-05-15T04:04:01.331" v="319"/>
          <ac:picMkLst>
            <pc:docMk/>
            <pc:sldMk cId="1194084796" sldId="298"/>
            <ac:picMk id="2" creationId="{AC6F4C60-FA79-3BFE-862C-BC4158EC6769}"/>
          </ac:picMkLst>
        </pc:picChg>
        <pc:picChg chg="del ord">
          <ac:chgData name="Mohamed Faseeh Noor Mohamed" userId="S::mohamed.f@avasoft.com::005e57d0-1bc5-4dcc-b9d3-bc59a4fa4ba0" providerId="AD" clId="Web-{D7C3E3DE-2C85-4C4D-AD58-3F265F6BCA5C}" dt="2023-05-15T04:04:40.925" v="325"/>
          <ac:picMkLst>
            <pc:docMk/>
            <pc:sldMk cId="1194084796" sldId="298"/>
            <ac:picMk id="4" creationId="{C21A1037-7819-A335-7624-C1859480004C}"/>
          </ac:picMkLst>
        </pc:picChg>
        <pc:picChg chg="add mod ord">
          <ac:chgData name="Mohamed Faseeh Noor Mohamed" userId="S::mohamed.f@avasoft.com::005e57d0-1bc5-4dcc-b9d3-bc59a4fa4ba0" providerId="AD" clId="Web-{D7C3E3DE-2C85-4C4D-AD58-3F265F6BCA5C}" dt="2023-05-15T04:04:39.457" v="324"/>
          <ac:picMkLst>
            <pc:docMk/>
            <pc:sldMk cId="1194084796" sldId="298"/>
            <ac:picMk id="6" creationId="{DD0C692A-BE83-CF91-C790-E9E7BBA0AE4A}"/>
          </ac:picMkLst>
        </pc:picChg>
      </pc:sldChg>
      <pc:sldChg chg="del">
        <pc:chgData name="Mohamed Faseeh Noor Mohamed" userId="S::mohamed.f@avasoft.com::005e57d0-1bc5-4dcc-b9d3-bc59a4fa4ba0" providerId="AD" clId="Web-{D7C3E3DE-2C85-4C4D-AD58-3F265F6BCA5C}" dt="2023-05-15T03:47:23.990" v="242"/>
        <pc:sldMkLst>
          <pc:docMk/>
          <pc:sldMk cId="1572130147" sldId="298"/>
        </pc:sldMkLst>
      </pc:sldChg>
      <pc:sldChg chg="del">
        <pc:chgData name="Mohamed Faseeh Noor Mohamed" userId="S::mohamed.f@avasoft.com::005e57d0-1bc5-4dcc-b9d3-bc59a4fa4ba0" providerId="AD" clId="Web-{D7C3E3DE-2C85-4C4D-AD58-3F265F6BCA5C}" dt="2023-05-15T03:47:23.990" v="241"/>
        <pc:sldMkLst>
          <pc:docMk/>
          <pc:sldMk cId="1252887054" sldId="299"/>
        </pc:sldMkLst>
      </pc:sldChg>
      <pc:sldChg chg="add del replId">
        <pc:chgData name="Mohamed Faseeh Noor Mohamed" userId="S::mohamed.f@avasoft.com::005e57d0-1bc5-4dcc-b9d3-bc59a4fa4ba0" providerId="AD" clId="Web-{D7C3E3DE-2C85-4C4D-AD58-3F265F6BCA5C}" dt="2023-05-15T04:05:52.786" v="333"/>
        <pc:sldMkLst>
          <pc:docMk/>
          <pc:sldMk cId="2845805242" sldId="299"/>
        </pc:sldMkLst>
      </pc:sldChg>
      <pc:sldChg chg="addSp delSp modSp add replId">
        <pc:chgData name="Mohamed Faseeh Noor Mohamed" userId="S::mohamed.f@avasoft.com::005e57d0-1bc5-4dcc-b9d3-bc59a4fa4ba0" providerId="AD" clId="Web-{D7C3E3DE-2C85-4C4D-AD58-3F265F6BCA5C}" dt="2023-05-15T04:05:33.051" v="332"/>
        <pc:sldMkLst>
          <pc:docMk/>
          <pc:sldMk cId="2410510604" sldId="300"/>
        </pc:sldMkLst>
        <pc:picChg chg="add mod ord">
          <ac:chgData name="Mohamed Faseeh Noor Mohamed" userId="S::mohamed.f@avasoft.com::005e57d0-1bc5-4dcc-b9d3-bc59a4fa4ba0" providerId="AD" clId="Web-{D7C3E3DE-2C85-4C4D-AD58-3F265F6BCA5C}" dt="2023-05-15T04:05:31.473" v="331"/>
          <ac:picMkLst>
            <pc:docMk/>
            <pc:sldMk cId="2410510604" sldId="300"/>
            <ac:picMk id="2" creationId="{6CCD9035-E7F0-DFA1-A67A-3AEE0DD39B19}"/>
          </ac:picMkLst>
        </pc:picChg>
        <pc:picChg chg="del">
          <ac:chgData name="Mohamed Faseeh Noor Mohamed" userId="S::mohamed.f@avasoft.com::005e57d0-1bc5-4dcc-b9d3-bc59a4fa4ba0" providerId="AD" clId="Web-{D7C3E3DE-2C85-4C4D-AD58-3F265F6BCA5C}" dt="2023-05-15T04:05:33.051" v="332"/>
          <ac:picMkLst>
            <pc:docMk/>
            <pc:sldMk cId="2410510604" sldId="300"/>
            <ac:picMk id="6" creationId="{DD0C692A-BE83-CF91-C790-E9E7BBA0AE4A}"/>
          </ac:picMkLst>
        </pc:picChg>
      </pc:sldChg>
      <pc:sldChg chg="del">
        <pc:chgData name="Mohamed Faseeh Noor Mohamed" userId="S::mohamed.f@avasoft.com::005e57d0-1bc5-4dcc-b9d3-bc59a4fa4ba0" providerId="AD" clId="Web-{D7C3E3DE-2C85-4C4D-AD58-3F265F6BCA5C}" dt="2023-05-15T03:47:23.990" v="240"/>
        <pc:sldMkLst>
          <pc:docMk/>
          <pc:sldMk cId="3694585087" sldId="300"/>
        </pc:sldMkLst>
      </pc:sldChg>
      <pc:sldChg chg="addSp delSp modSp add del replId">
        <pc:chgData name="Mohamed Faseeh Noor Mohamed" userId="S::mohamed.f@avasoft.com::005e57d0-1bc5-4dcc-b9d3-bc59a4fa4ba0" providerId="AD" clId="Web-{D7C3E3DE-2C85-4C4D-AD58-3F265F6BCA5C}" dt="2023-05-15T04:35:36.609" v="454"/>
        <pc:sldMkLst>
          <pc:docMk/>
          <pc:sldMk cId="1516591204" sldId="301"/>
        </pc:sldMkLst>
        <pc:spChg chg="add del mod">
          <ac:chgData name="Mohamed Faseeh Noor Mohamed" userId="S::mohamed.f@avasoft.com::005e57d0-1bc5-4dcc-b9d3-bc59a4fa4ba0" providerId="AD" clId="Web-{D7C3E3DE-2C85-4C4D-AD58-3F265F6BCA5C}" dt="2023-05-15T04:24:21.316" v="404"/>
          <ac:spMkLst>
            <pc:docMk/>
            <pc:sldMk cId="1516591204" sldId="301"/>
            <ac:spMk id="5" creationId="{C2210F6F-55FE-6F92-6D55-18C71B61641D}"/>
          </ac:spMkLst>
        </pc:spChg>
        <pc:spChg chg="add">
          <ac:chgData name="Mohamed Faseeh Noor Mohamed" userId="S::mohamed.f@avasoft.com::005e57d0-1bc5-4dcc-b9d3-bc59a4fa4ba0" providerId="AD" clId="Web-{D7C3E3DE-2C85-4C4D-AD58-3F265F6BCA5C}" dt="2023-05-15T04:22:37.049" v="403"/>
          <ac:spMkLst>
            <pc:docMk/>
            <pc:sldMk cId="1516591204" sldId="301"/>
            <ac:spMk id="6" creationId="{7575B057-B810-3626-B1DC-BF7026571BBE}"/>
          </ac:spMkLst>
        </pc:spChg>
        <pc:spChg chg="add">
          <ac:chgData name="Mohamed Faseeh Noor Mohamed" userId="S::mohamed.f@avasoft.com::005e57d0-1bc5-4dcc-b9d3-bc59a4fa4ba0" providerId="AD" clId="Web-{D7C3E3DE-2C85-4C4D-AD58-3F265F6BCA5C}" dt="2023-05-15T04:22:37.049" v="403"/>
          <ac:spMkLst>
            <pc:docMk/>
            <pc:sldMk cId="1516591204" sldId="301"/>
            <ac:spMk id="7" creationId="{E21142F4-6EE5-5A8C-7926-624C991E0095}"/>
          </ac:spMkLst>
        </pc:spChg>
        <pc:spChg chg="del">
          <ac:chgData name="Mohamed Faseeh Noor Mohamed" userId="S::mohamed.f@avasoft.com::005e57d0-1bc5-4dcc-b9d3-bc59a4fa4ba0" providerId="AD" clId="Web-{D7C3E3DE-2C85-4C4D-AD58-3F265F6BCA5C}" dt="2023-05-15T04:22:36.252" v="402"/>
          <ac:spMkLst>
            <pc:docMk/>
            <pc:sldMk cId="1516591204" sldId="301"/>
            <ac:spMk id="1048591" creationId="{00000000-0000-0000-0000-000000000000}"/>
          </ac:spMkLst>
        </pc:spChg>
        <pc:picChg chg="del">
          <ac:chgData name="Mohamed Faseeh Noor Mohamed" userId="S::mohamed.f@avasoft.com::005e57d0-1bc5-4dcc-b9d3-bc59a4fa4ba0" providerId="AD" clId="Web-{D7C3E3DE-2C85-4C4D-AD58-3F265F6BCA5C}" dt="2023-05-15T04:22:36.252" v="401"/>
          <ac:picMkLst>
            <pc:docMk/>
            <pc:sldMk cId="1516591204" sldId="301"/>
            <ac:picMk id="2" creationId="{DBA607B3-A8A8-2FA8-6BFB-D6BA11682BF5}"/>
          </ac:picMkLst>
        </pc:picChg>
        <pc:picChg chg="del">
          <ac:chgData name="Mohamed Faseeh Noor Mohamed" userId="S::mohamed.f@avasoft.com::005e57d0-1bc5-4dcc-b9d3-bc59a4fa4ba0" providerId="AD" clId="Web-{D7C3E3DE-2C85-4C4D-AD58-3F265F6BCA5C}" dt="2023-05-15T04:22:36.252" v="400"/>
          <ac:picMkLst>
            <pc:docMk/>
            <pc:sldMk cId="1516591204" sldId="301"/>
            <ac:picMk id="4" creationId="{6DD8B548-0F9F-3992-6338-8647A3E30F3A}"/>
          </ac:picMkLst>
        </pc:picChg>
        <pc:picChg chg="add">
          <ac:chgData name="Mohamed Faseeh Noor Mohamed" userId="S::mohamed.f@avasoft.com::005e57d0-1bc5-4dcc-b9d3-bc59a4fa4ba0" providerId="AD" clId="Web-{D7C3E3DE-2C85-4C4D-AD58-3F265F6BCA5C}" dt="2023-05-15T04:22:37.049" v="403"/>
          <ac:picMkLst>
            <pc:docMk/>
            <pc:sldMk cId="1516591204" sldId="301"/>
            <ac:picMk id="8" creationId="{D60D8469-495C-620A-86E5-5E33AEC047B1}"/>
          </ac:picMkLst>
        </pc:picChg>
        <pc:picChg chg="add">
          <ac:chgData name="Mohamed Faseeh Noor Mohamed" userId="S::mohamed.f@avasoft.com::005e57d0-1bc5-4dcc-b9d3-bc59a4fa4ba0" providerId="AD" clId="Web-{D7C3E3DE-2C85-4C4D-AD58-3F265F6BCA5C}" dt="2023-05-15T04:22:37.049" v="403"/>
          <ac:picMkLst>
            <pc:docMk/>
            <pc:sldMk cId="1516591204" sldId="301"/>
            <ac:picMk id="9" creationId="{A68DD6D0-D8D8-F761-2539-C454CA2EC7D3}"/>
          </ac:picMkLst>
        </pc:picChg>
      </pc:sldChg>
      <pc:sldChg chg="del">
        <pc:chgData name="Mohamed Faseeh Noor Mohamed" userId="S::mohamed.f@avasoft.com::005e57d0-1bc5-4dcc-b9d3-bc59a4fa4ba0" providerId="AD" clId="Web-{D7C3E3DE-2C85-4C4D-AD58-3F265F6BCA5C}" dt="2023-05-15T03:47:23.990" v="239"/>
        <pc:sldMkLst>
          <pc:docMk/>
          <pc:sldMk cId="3379019224" sldId="301"/>
        </pc:sldMkLst>
      </pc:sldChg>
      <pc:sldChg chg="del">
        <pc:chgData name="Mohamed Faseeh Noor Mohamed" userId="S::mohamed.f@avasoft.com::005e57d0-1bc5-4dcc-b9d3-bc59a4fa4ba0" providerId="AD" clId="Web-{D7C3E3DE-2C85-4C4D-AD58-3F265F6BCA5C}" dt="2023-05-15T03:47:23.990" v="238"/>
        <pc:sldMkLst>
          <pc:docMk/>
          <pc:sldMk cId="712195474" sldId="302"/>
        </pc:sldMkLst>
      </pc:sldChg>
      <pc:sldChg chg="addSp delSp modSp add ord replId">
        <pc:chgData name="Mohamed Faseeh Noor Mohamed" userId="S::mohamed.f@avasoft.com::005e57d0-1bc5-4dcc-b9d3-bc59a4fa4ba0" providerId="AD" clId="Web-{D7C3E3DE-2C85-4C4D-AD58-3F265F6BCA5C}" dt="2023-05-15T04:35:46.109" v="455" actId="20577"/>
        <pc:sldMkLst>
          <pc:docMk/>
          <pc:sldMk cId="1261554913" sldId="302"/>
        </pc:sldMkLst>
        <pc:spChg chg="add mod">
          <ac:chgData name="Mohamed Faseeh Noor Mohamed" userId="S::mohamed.f@avasoft.com::005e57d0-1bc5-4dcc-b9d3-bc59a4fa4ba0" providerId="AD" clId="Web-{D7C3E3DE-2C85-4C4D-AD58-3F265F6BCA5C}" dt="2023-05-15T04:35:46.109" v="455" actId="20577"/>
          <ac:spMkLst>
            <pc:docMk/>
            <pc:sldMk cId="1261554913" sldId="302"/>
            <ac:spMk id="2" creationId="{A59CA415-F6DB-4A44-E3EA-C49D6C4E6382}"/>
          </ac:spMkLst>
        </pc:spChg>
        <pc:spChg chg="add del mod">
          <ac:chgData name="Mohamed Faseeh Noor Mohamed" userId="S::mohamed.f@avasoft.com::005e57d0-1bc5-4dcc-b9d3-bc59a4fa4ba0" providerId="AD" clId="Web-{D7C3E3DE-2C85-4C4D-AD58-3F265F6BCA5C}" dt="2023-05-15T04:30:03.042" v="443"/>
          <ac:spMkLst>
            <pc:docMk/>
            <pc:sldMk cId="1261554913" sldId="302"/>
            <ac:spMk id="3" creationId="{71EA7D1B-7DF7-020F-B0A7-542987B6AEF5}"/>
          </ac:spMkLst>
        </pc:spChg>
        <pc:spChg chg="del">
          <ac:chgData name="Mohamed Faseeh Noor Mohamed" userId="S::mohamed.f@avasoft.com::005e57d0-1bc5-4dcc-b9d3-bc59a4fa4ba0" providerId="AD" clId="Web-{D7C3E3DE-2C85-4C4D-AD58-3F265F6BCA5C}" dt="2023-05-15T04:25:07.660" v="409"/>
          <ac:spMkLst>
            <pc:docMk/>
            <pc:sldMk cId="1261554913" sldId="302"/>
            <ac:spMk id="6" creationId="{7575B057-B810-3626-B1DC-BF7026571BBE}"/>
          </ac:spMkLst>
        </pc:spChg>
        <pc:spChg chg="del">
          <ac:chgData name="Mohamed Faseeh Noor Mohamed" userId="S::mohamed.f@avasoft.com::005e57d0-1bc5-4dcc-b9d3-bc59a4fa4ba0" providerId="AD" clId="Web-{D7C3E3DE-2C85-4C4D-AD58-3F265F6BCA5C}" dt="2023-05-15T04:25:07.660" v="408"/>
          <ac:spMkLst>
            <pc:docMk/>
            <pc:sldMk cId="1261554913" sldId="302"/>
            <ac:spMk id="7" creationId="{E21142F4-6EE5-5A8C-7926-624C991E0095}"/>
          </ac:spMkLst>
        </pc:spChg>
        <pc:picChg chg="add">
          <ac:chgData name="Mohamed Faseeh Noor Mohamed" userId="S::mohamed.f@avasoft.com::005e57d0-1bc5-4dcc-b9d3-bc59a4fa4ba0" providerId="AD" clId="Web-{D7C3E3DE-2C85-4C4D-AD58-3F265F6BCA5C}" dt="2023-05-15T04:25:08.676" v="410"/>
          <ac:picMkLst>
            <pc:docMk/>
            <pc:sldMk cId="1261554913" sldId="302"/>
            <ac:picMk id="4" creationId="{FA0929CB-A927-0065-16E7-FED5040F14F3}"/>
          </ac:picMkLst>
        </pc:picChg>
        <pc:picChg chg="add">
          <ac:chgData name="Mohamed Faseeh Noor Mohamed" userId="S::mohamed.f@avasoft.com::005e57d0-1bc5-4dcc-b9d3-bc59a4fa4ba0" providerId="AD" clId="Web-{D7C3E3DE-2C85-4C4D-AD58-3F265F6BCA5C}" dt="2023-05-15T04:25:08.676" v="410"/>
          <ac:picMkLst>
            <pc:docMk/>
            <pc:sldMk cId="1261554913" sldId="302"/>
            <ac:picMk id="5" creationId="{570AD71A-D871-0770-EA78-A79BFF2BCF26}"/>
          </ac:picMkLst>
        </pc:picChg>
        <pc:picChg chg="del">
          <ac:chgData name="Mohamed Faseeh Noor Mohamed" userId="S::mohamed.f@avasoft.com::005e57d0-1bc5-4dcc-b9d3-bc59a4fa4ba0" providerId="AD" clId="Web-{D7C3E3DE-2C85-4C4D-AD58-3F265F6BCA5C}" dt="2023-05-15T04:25:07.660" v="407"/>
          <ac:picMkLst>
            <pc:docMk/>
            <pc:sldMk cId="1261554913" sldId="302"/>
            <ac:picMk id="8" creationId="{D60D8469-495C-620A-86E5-5E33AEC047B1}"/>
          </ac:picMkLst>
        </pc:picChg>
        <pc:picChg chg="del">
          <ac:chgData name="Mohamed Faseeh Noor Mohamed" userId="S::mohamed.f@avasoft.com::005e57d0-1bc5-4dcc-b9d3-bc59a4fa4ba0" providerId="AD" clId="Web-{D7C3E3DE-2C85-4C4D-AD58-3F265F6BCA5C}" dt="2023-05-15T04:25:07.660" v="406"/>
          <ac:picMkLst>
            <pc:docMk/>
            <pc:sldMk cId="1261554913" sldId="302"/>
            <ac:picMk id="9" creationId="{A68DD6D0-D8D8-F761-2539-C454CA2EC7D3}"/>
          </ac:picMkLst>
        </pc:picChg>
        <pc:picChg chg="add del mod">
          <ac:chgData name="Mohamed Faseeh Noor Mohamed" userId="S::mohamed.f@avasoft.com::005e57d0-1bc5-4dcc-b9d3-bc59a4fa4ba0" providerId="AD" clId="Web-{D7C3E3DE-2C85-4C4D-AD58-3F265F6BCA5C}" dt="2023-05-15T04:28:43.228" v="421"/>
          <ac:picMkLst>
            <pc:docMk/>
            <pc:sldMk cId="1261554913" sldId="302"/>
            <ac:picMk id="10" creationId="{7E15C1C7-4E88-358F-AA1A-C4BB11C79BB9}"/>
          </ac:picMkLst>
        </pc:picChg>
        <pc:picChg chg="add mod">
          <ac:chgData name="Mohamed Faseeh Noor Mohamed" userId="S::mohamed.f@avasoft.com::005e57d0-1bc5-4dcc-b9d3-bc59a4fa4ba0" providerId="AD" clId="Web-{D7C3E3DE-2C85-4C4D-AD58-3F265F6BCA5C}" dt="2023-05-15T04:30:27.698" v="449" actId="1076"/>
          <ac:picMkLst>
            <pc:docMk/>
            <pc:sldMk cId="1261554913" sldId="302"/>
            <ac:picMk id="11" creationId="{1A947458-BA02-C911-CB2D-60D5A16A6517}"/>
          </ac:picMkLst>
        </pc:picChg>
      </pc:sldChg>
      <pc:sldChg chg="modSp add del replId">
        <pc:chgData name="Mohamed Faseeh Noor Mohamed" userId="S::mohamed.f@avasoft.com::005e57d0-1bc5-4dcc-b9d3-bc59a4fa4ba0" providerId="AD" clId="Web-{D7C3E3DE-2C85-4C4D-AD58-3F265F6BCA5C}" dt="2023-05-15T04:35:26.733" v="453"/>
        <pc:sldMkLst>
          <pc:docMk/>
          <pc:sldMk cId="2199755638" sldId="303"/>
        </pc:sldMkLst>
        <pc:spChg chg="mod">
          <ac:chgData name="Mohamed Faseeh Noor Mohamed" userId="S::mohamed.f@avasoft.com::005e57d0-1bc5-4dcc-b9d3-bc59a4fa4ba0" providerId="AD" clId="Web-{D7C3E3DE-2C85-4C4D-AD58-3F265F6BCA5C}" dt="2023-05-15T04:28:55.963" v="425" actId="20577"/>
          <ac:spMkLst>
            <pc:docMk/>
            <pc:sldMk cId="2199755638" sldId="303"/>
            <ac:spMk id="2" creationId="{A59CA415-F6DB-4A44-E3EA-C49D6C4E6382}"/>
          </ac:spMkLst>
        </pc:spChg>
      </pc:sldChg>
      <pc:sldChg chg="del">
        <pc:chgData name="Mohamed Faseeh Noor Mohamed" userId="S::mohamed.f@avasoft.com::005e57d0-1bc5-4dcc-b9d3-bc59a4fa4ba0" providerId="AD" clId="Web-{D7C3E3DE-2C85-4C4D-AD58-3F265F6BCA5C}" dt="2023-05-15T03:47:23.990" v="237"/>
        <pc:sldMkLst>
          <pc:docMk/>
          <pc:sldMk cId="3840369732" sldId="303"/>
        </pc:sldMkLst>
      </pc:sldChg>
      <pc:sldChg chg="del">
        <pc:chgData name="Mohamed Faseeh Noor Mohamed" userId="S::mohamed.f@avasoft.com::005e57d0-1bc5-4dcc-b9d3-bc59a4fa4ba0" providerId="AD" clId="Web-{D7C3E3DE-2C85-4C4D-AD58-3F265F6BCA5C}" dt="2023-05-15T03:47:23.990" v="236"/>
        <pc:sldMkLst>
          <pc:docMk/>
          <pc:sldMk cId="3810289019" sldId="304"/>
        </pc:sldMkLst>
      </pc:sldChg>
      <pc:sldChg chg="del">
        <pc:chgData name="Mohamed Faseeh Noor Mohamed" userId="S::mohamed.f@avasoft.com::005e57d0-1bc5-4dcc-b9d3-bc59a4fa4ba0" providerId="AD" clId="Web-{D7C3E3DE-2C85-4C4D-AD58-3F265F6BCA5C}" dt="2023-05-15T03:47:23.990" v="235"/>
        <pc:sldMkLst>
          <pc:docMk/>
          <pc:sldMk cId="2684895349" sldId="305"/>
        </pc:sldMkLst>
      </pc:sldChg>
    </pc:docChg>
  </pc:docChgLst>
  <pc:docChgLst>
    <pc:chgData name="Mohamed Faseeh Noor Mohamed" userId="S::mohamed.f@avasoft.com::005e57d0-1bc5-4dcc-b9d3-bc59a4fa4ba0" providerId="AD" clId="Web-{3FD477D9-8942-DFC9-5A86-1751DF9306CC}"/>
    <pc:docChg chg="modSld">
      <pc:chgData name="Mohamed Faseeh Noor Mohamed" userId="S::mohamed.f@avasoft.com::005e57d0-1bc5-4dcc-b9d3-bc59a4fa4ba0" providerId="AD" clId="Web-{3FD477D9-8942-DFC9-5A86-1751DF9306CC}" dt="2023-05-09T20:47:10.667" v="3" actId="20577"/>
      <pc:docMkLst>
        <pc:docMk/>
      </pc:docMkLst>
      <pc:sldChg chg="modSp">
        <pc:chgData name="Mohamed Faseeh Noor Mohamed" userId="S::mohamed.f@avasoft.com::005e57d0-1bc5-4dcc-b9d3-bc59a4fa4ba0" providerId="AD" clId="Web-{3FD477D9-8942-DFC9-5A86-1751DF9306CC}" dt="2023-05-09T20:47:10.667" v="3" actId="20577"/>
        <pc:sldMkLst>
          <pc:docMk/>
          <pc:sldMk cId="0" sldId="257"/>
        </pc:sldMkLst>
        <pc:spChg chg="mod">
          <ac:chgData name="Mohamed Faseeh Noor Mohamed" userId="S::mohamed.f@avasoft.com::005e57d0-1bc5-4dcc-b9d3-bc59a4fa4ba0" providerId="AD" clId="Web-{3FD477D9-8942-DFC9-5A86-1751DF9306CC}" dt="2023-05-09T20:47:10.667" v="3" actId="20577"/>
          <ac:spMkLst>
            <pc:docMk/>
            <pc:sldMk cId="0" sldId="257"/>
            <ac:spMk id="1048586" creationId="{00000000-0000-0000-0000-000000000000}"/>
          </ac:spMkLst>
        </pc:spChg>
      </pc:sldChg>
    </pc:docChg>
  </pc:docChgLst>
  <pc:docChgLst>
    <pc:chgData name="Mohamed Faseeh Noor Mohamed" userId="S::mohamed.f@avasoft.com::005e57d0-1bc5-4dcc-b9d3-bc59a4fa4ba0" providerId="AD" clId="Web-{987002BE-A20B-2B7D-D50F-BA46BCD2C550}"/>
    <pc:docChg chg="addSld delSld modSld sldOrd">
      <pc:chgData name="Mohamed Faseeh Noor Mohamed" userId="S::mohamed.f@avasoft.com::005e57d0-1bc5-4dcc-b9d3-bc59a4fa4ba0" providerId="AD" clId="Web-{987002BE-A20B-2B7D-D50F-BA46BCD2C550}" dt="2023-04-12T15:12:35.498" v="645" actId="20577"/>
      <pc:docMkLst>
        <pc:docMk/>
      </pc:docMkLst>
      <pc:sldChg chg="addSp delSp modSp">
        <pc:chgData name="Mohamed Faseeh Noor Mohamed" userId="S::mohamed.f@avasoft.com::005e57d0-1bc5-4dcc-b9d3-bc59a4fa4ba0" providerId="AD" clId="Web-{987002BE-A20B-2B7D-D50F-BA46BCD2C550}" dt="2023-04-12T14:51:54.475" v="497"/>
        <pc:sldMkLst>
          <pc:docMk/>
          <pc:sldMk cId="0" sldId="257"/>
        </pc:sldMkLst>
        <pc:spChg chg="mod">
          <ac:chgData name="Mohamed Faseeh Noor Mohamed" userId="S::mohamed.f@avasoft.com::005e57d0-1bc5-4dcc-b9d3-bc59a4fa4ba0" providerId="AD" clId="Web-{987002BE-A20B-2B7D-D50F-BA46BCD2C550}" dt="2023-04-12T13:46:12.457" v="13" actId="14100"/>
          <ac:spMkLst>
            <pc:docMk/>
            <pc:sldMk cId="0" sldId="257"/>
            <ac:spMk id="1048586" creationId="{00000000-0000-0000-0000-000000000000}"/>
          </ac:spMkLst>
        </pc:spChg>
        <pc:picChg chg="add mod">
          <ac:chgData name="Mohamed Faseeh Noor Mohamed" userId="S::mohamed.f@avasoft.com::005e57d0-1bc5-4dcc-b9d3-bc59a4fa4ba0" providerId="AD" clId="Web-{987002BE-A20B-2B7D-D50F-BA46BCD2C550}" dt="2023-04-12T14:31:54.362" v="364" actId="1076"/>
          <ac:picMkLst>
            <pc:docMk/>
            <pc:sldMk cId="0" sldId="257"/>
            <ac:picMk id="2" creationId="{F8D85250-516B-2856-5976-A4F63D37D884}"/>
          </ac:picMkLst>
        </pc:picChg>
        <pc:picChg chg="add del">
          <ac:chgData name="Mohamed Faseeh Noor Mohamed" userId="S::mohamed.f@avasoft.com::005e57d0-1bc5-4dcc-b9d3-bc59a4fa4ba0" providerId="AD" clId="Web-{987002BE-A20B-2B7D-D50F-BA46BCD2C550}" dt="2023-04-12T14:45:39.297" v="475"/>
          <ac:picMkLst>
            <pc:docMk/>
            <pc:sldMk cId="0" sldId="257"/>
            <ac:picMk id="3" creationId="{57D1195C-E1BA-0F10-40B4-23E2E6307F1F}"/>
          </ac:picMkLst>
        </pc:picChg>
        <pc:picChg chg="add">
          <ac:chgData name="Mohamed Faseeh Noor Mohamed" userId="S::mohamed.f@avasoft.com::005e57d0-1bc5-4dcc-b9d3-bc59a4fa4ba0" providerId="AD" clId="Web-{987002BE-A20B-2B7D-D50F-BA46BCD2C550}" dt="2023-04-12T14:51:54.475" v="497"/>
          <ac:picMkLst>
            <pc:docMk/>
            <pc:sldMk cId="0" sldId="257"/>
            <ac:picMk id="5" creationId="{B02C2674-A4A1-7DF9-04DB-D7CECA242895}"/>
          </ac:picMkLst>
        </pc:picChg>
      </pc:sldChg>
      <pc:sldChg chg="addSp modSp">
        <pc:chgData name="Mohamed Faseeh Noor Mohamed" userId="S::mohamed.f@avasoft.com::005e57d0-1bc5-4dcc-b9d3-bc59a4fa4ba0" providerId="AD" clId="Web-{987002BE-A20B-2B7D-D50F-BA46BCD2C550}" dt="2023-04-12T15:07:03.087" v="591" actId="14100"/>
        <pc:sldMkLst>
          <pc:docMk/>
          <pc:sldMk cId="0" sldId="258"/>
        </pc:sldMkLst>
        <pc:spChg chg="mod">
          <ac:chgData name="Mohamed Faseeh Noor Mohamed" userId="S::mohamed.f@avasoft.com::005e57d0-1bc5-4dcc-b9d3-bc59a4fa4ba0" providerId="AD" clId="Web-{987002BE-A20B-2B7D-D50F-BA46BCD2C550}" dt="2023-04-12T14:16:44.378" v="312" actId="20577"/>
          <ac:spMkLst>
            <pc:docMk/>
            <pc:sldMk cId="0" sldId="258"/>
            <ac:spMk id="1048590" creationId="{00000000-0000-0000-0000-000000000000}"/>
          </ac:spMkLst>
        </pc:spChg>
        <pc:spChg chg="mod">
          <ac:chgData name="Mohamed Faseeh Noor Mohamed" userId="S::mohamed.f@avasoft.com::005e57d0-1bc5-4dcc-b9d3-bc59a4fa4ba0" providerId="AD" clId="Web-{987002BE-A20B-2B7D-D50F-BA46BCD2C550}" dt="2023-04-12T15:07:03.087" v="591" actId="14100"/>
          <ac:spMkLst>
            <pc:docMk/>
            <pc:sldMk cId="0" sldId="258"/>
            <ac:spMk id="1048591" creationId="{00000000-0000-0000-0000-000000000000}"/>
          </ac:spMkLst>
        </pc:spChg>
        <pc:picChg chg="add mod">
          <ac:chgData name="Mohamed Faseeh Noor Mohamed" userId="S::mohamed.f@avasoft.com::005e57d0-1bc5-4dcc-b9d3-bc59a4fa4ba0" providerId="AD" clId="Web-{987002BE-A20B-2B7D-D50F-BA46BCD2C550}" dt="2023-04-12T14:13:39.906" v="299" actId="1076"/>
          <ac:picMkLst>
            <pc:docMk/>
            <pc:sldMk cId="0" sldId="258"/>
            <ac:picMk id="2" creationId="{DBA607B3-A8A8-2FA8-6BFB-D6BA11682BF5}"/>
          </ac:picMkLst>
        </pc:picChg>
        <pc:picChg chg="add">
          <ac:chgData name="Mohamed Faseeh Noor Mohamed" userId="S::mohamed.f@avasoft.com::005e57d0-1bc5-4dcc-b9d3-bc59a4fa4ba0" providerId="AD" clId="Web-{987002BE-A20B-2B7D-D50F-BA46BCD2C550}" dt="2023-04-12T14:52:04.100" v="498"/>
          <ac:picMkLst>
            <pc:docMk/>
            <pc:sldMk cId="0" sldId="258"/>
            <ac:picMk id="4" creationId="{6DD8B548-0F9F-3992-6338-8647A3E30F3A}"/>
          </ac:picMkLst>
        </pc:picChg>
      </pc:sldChg>
      <pc:sldChg chg="addSp delSp modSp">
        <pc:chgData name="Mohamed Faseeh Noor Mohamed" userId="S::mohamed.f@avasoft.com::005e57d0-1bc5-4dcc-b9d3-bc59a4fa4ba0" providerId="AD" clId="Web-{987002BE-A20B-2B7D-D50F-BA46BCD2C550}" dt="2023-04-12T15:07:25.275" v="593" actId="14100"/>
        <pc:sldMkLst>
          <pc:docMk/>
          <pc:sldMk cId="0" sldId="259"/>
        </pc:sldMkLst>
        <pc:spChg chg="add del mod">
          <ac:chgData name="Mohamed Faseeh Noor Mohamed" userId="S::mohamed.f@avasoft.com::005e57d0-1bc5-4dcc-b9d3-bc59a4fa4ba0" providerId="AD" clId="Web-{987002BE-A20B-2B7D-D50F-BA46BCD2C550}" dt="2023-04-12T14:55:53.744" v="516"/>
          <ac:spMkLst>
            <pc:docMk/>
            <pc:sldMk cId="0" sldId="259"/>
            <ac:spMk id="7" creationId="{3C69A0BD-8A8B-13F0-9FD3-0BAEF1667786}"/>
          </ac:spMkLst>
        </pc:spChg>
        <pc:spChg chg="mod">
          <ac:chgData name="Mohamed Faseeh Noor Mohamed" userId="S::mohamed.f@avasoft.com::005e57d0-1bc5-4dcc-b9d3-bc59a4fa4ba0" providerId="AD" clId="Web-{987002BE-A20B-2B7D-D50F-BA46BCD2C550}" dt="2023-04-12T14:16:37.722" v="311" actId="20577"/>
          <ac:spMkLst>
            <pc:docMk/>
            <pc:sldMk cId="0" sldId="259"/>
            <ac:spMk id="1048597" creationId="{00000000-0000-0000-0000-000000000000}"/>
          </ac:spMkLst>
        </pc:spChg>
        <pc:spChg chg="add del mod">
          <ac:chgData name="Mohamed Faseeh Noor Mohamed" userId="S::mohamed.f@avasoft.com::005e57d0-1bc5-4dcc-b9d3-bc59a4fa4ba0" providerId="AD" clId="Web-{987002BE-A20B-2B7D-D50F-BA46BCD2C550}" dt="2023-04-12T15:07:25.275" v="593" actId="14100"/>
          <ac:spMkLst>
            <pc:docMk/>
            <pc:sldMk cId="0" sldId="259"/>
            <ac:spMk id="1048598" creationId="{00000000-0000-0000-0000-000000000000}"/>
          </ac:spMkLst>
        </pc:spChg>
        <pc:picChg chg="add">
          <ac:chgData name="Mohamed Faseeh Noor Mohamed" userId="S::mohamed.f@avasoft.com::005e57d0-1bc5-4dcc-b9d3-bc59a4fa4ba0" providerId="AD" clId="Web-{987002BE-A20B-2B7D-D50F-BA46BCD2C550}" dt="2023-04-12T14:14:45.189" v="300"/>
          <ac:picMkLst>
            <pc:docMk/>
            <pc:sldMk cId="0" sldId="259"/>
            <ac:picMk id="3" creationId="{B02EF7CF-5A97-43B8-25A8-BCD19B2081BE}"/>
          </ac:picMkLst>
        </pc:picChg>
        <pc:picChg chg="add">
          <ac:chgData name="Mohamed Faseeh Noor Mohamed" userId="S::mohamed.f@avasoft.com::005e57d0-1bc5-4dcc-b9d3-bc59a4fa4ba0" providerId="AD" clId="Web-{987002BE-A20B-2B7D-D50F-BA46BCD2C550}" dt="2023-04-12T14:52:06.319" v="499"/>
          <ac:picMkLst>
            <pc:docMk/>
            <pc:sldMk cId="0" sldId="259"/>
            <ac:picMk id="5" creationId="{DAEDCEF0-0B45-B8D4-5EAD-2D9FBBBCA7E6}"/>
          </ac:picMkLst>
        </pc:picChg>
      </pc:sldChg>
      <pc:sldChg chg="addSp modSp">
        <pc:chgData name="Mohamed Faseeh Noor Mohamed" userId="S::mohamed.f@avasoft.com::005e57d0-1bc5-4dcc-b9d3-bc59a4fa4ba0" providerId="AD" clId="Web-{987002BE-A20B-2B7D-D50F-BA46BCD2C550}" dt="2023-04-12T15:08:18.932" v="599" actId="14100"/>
        <pc:sldMkLst>
          <pc:docMk/>
          <pc:sldMk cId="0" sldId="260"/>
        </pc:sldMkLst>
        <pc:spChg chg="mod">
          <ac:chgData name="Mohamed Faseeh Noor Mohamed" userId="S::mohamed.f@avasoft.com::005e57d0-1bc5-4dcc-b9d3-bc59a4fa4ba0" providerId="AD" clId="Web-{987002BE-A20B-2B7D-D50F-BA46BCD2C550}" dt="2023-04-12T14:16:51.925" v="313" actId="20577"/>
          <ac:spMkLst>
            <pc:docMk/>
            <pc:sldMk cId="0" sldId="260"/>
            <ac:spMk id="1048599" creationId="{00000000-0000-0000-0000-000000000000}"/>
          </ac:spMkLst>
        </pc:spChg>
        <pc:spChg chg="mod">
          <ac:chgData name="Mohamed Faseeh Noor Mohamed" userId="S::mohamed.f@avasoft.com::005e57d0-1bc5-4dcc-b9d3-bc59a4fa4ba0" providerId="AD" clId="Web-{987002BE-A20B-2B7D-D50F-BA46BCD2C550}" dt="2023-04-12T15:08:18.932" v="599" actId="14100"/>
          <ac:spMkLst>
            <pc:docMk/>
            <pc:sldMk cId="0" sldId="260"/>
            <ac:spMk id="1048600" creationId="{00000000-0000-0000-0000-000000000000}"/>
          </ac:spMkLst>
        </pc:spChg>
        <pc:picChg chg="add">
          <ac:chgData name="Mohamed Faseeh Noor Mohamed" userId="S::mohamed.f@avasoft.com::005e57d0-1bc5-4dcc-b9d3-bc59a4fa4ba0" providerId="AD" clId="Web-{987002BE-A20B-2B7D-D50F-BA46BCD2C550}" dt="2023-04-12T14:14:52.814" v="301"/>
          <ac:picMkLst>
            <pc:docMk/>
            <pc:sldMk cId="0" sldId="260"/>
            <ac:picMk id="3" creationId="{2BAA7EF1-972A-0F12-4EBF-7D5BD0051EAD}"/>
          </ac:picMkLst>
        </pc:picChg>
        <pc:picChg chg="add">
          <ac:chgData name="Mohamed Faseeh Noor Mohamed" userId="S::mohamed.f@avasoft.com::005e57d0-1bc5-4dcc-b9d3-bc59a4fa4ba0" providerId="AD" clId="Web-{987002BE-A20B-2B7D-D50F-BA46BCD2C550}" dt="2023-04-12T14:52:10.194" v="500"/>
          <ac:picMkLst>
            <pc:docMk/>
            <pc:sldMk cId="0" sldId="260"/>
            <ac:picMk id="5" creationId="{1682B39A-AB2A-63B3-A108-8F9A7F479514}"/>
          </ac:picMkLst>
        </pc:picChg>
      </pc:sldChg>
      <pc:sldChg chg="addSp delSp modSp mod setBg">
        <pc:chgData name="Mohamed Faseeh Noor Mohamed" userId="S::mohamed.f@avasoft.com::005e57d0-1bc5-4dcc-b9d3-bc59a4fa4ba0" providerId="AD" clId="Web-{987002BE-A20B-2B7D-D50F-BA46BCD2C550}" dt="2023-04-12T14:52:16.475" v="502"/>
        <pc:sldMkLst>
          <pc:docMk/>
          <pc:sldMk cId="0" sldId="261"/>
        </pc:sldMkLst>
        <pc:spChg chg="mod">
          <ac:chgData name="Mohamed Faseeh Noor Mohamed" userId="S::mohamed.f@avasoft.com::005e57d0-1bc5-4dcc-b9d3-bc59a4fa4ba0" providerId="AD" clId="Web-{987002BE-A20B-2B7D-D50F-BA46BCD2C550}" dt="2023-04-12T14:30:33.391" v="355"/>
          <ac:spMkLst>
            <pc:docMk/>
            <pc:sldMk cId="0" sldId="261"/>
            <ac:spMk id="1048601" creationId="{00000000-0000-0000-0000-000000000000}"/>
          </ac:spMkLst>
        </pc:spChg>
        <pc:spChg chg="add del">
          <ac:chgData name="Mohamed Faseeh Noor Mohamed" userId="S::mohamed.f@avasoft.com::005e57d0-1bc5-4dcc-b9d3-bc59a4fa4ba0" providerId="AD" clId="Web-{987002BE-A20B-2B7D-D50F-BA46BCD2C550}" dt="2023-04-12T14:30:33.391" v="355"/>
          <ac:spMkLst>
            <pc:docMk/>
            <pc:sldMk cId="0" sldId="261"/>
            <ac:spMk id="4194309" creationId="{E45CA849-654C-4173-AD99-B3A2528275F5}"/>
          </ac:spMkLst>
        </pc:spChg>
        <pc:spChg chg="add del">
          <ac:chgData name="Mohamed Faseeh Noor Mohamed" userId="S::mohamed.f@avasoft.com::005e57d0-1bc5-4dcc-b9d3-bc59a4fa4ba0" providerId="AD" clId="Web-{987002BE-A20B-2B7D-D50F-BA46BCD2C550}" dt="2023-04-12T14:30:33.391" v="355"/>
          <ac:spMkLst>
            <pc:docMk/>
            <pc:sldMk cId="0" sldId="261"/>
            <ac:spMk id="4194311" creationId="{3E23A947-2D45-4208-AE2B-64948C87A3EB}"/>
          </ac:spMkLst>
        </pc:spChg>
        <pc:spChg chg="add del">
          <ac:chgData name="Mohamed Faseeh Noor Mohamed" userId="S::mohamed.f@avasoft.com::005e57d0-1bc5-4dcc-b9d3-bc59a4fa4ba0" providerId="AD" clId="Web-{987002BE-A20B-2B7D-D50F-BA46BCD2C550}" dt="2023-04-12T14:30:33.391" v="355"/>
          <ac:spMkLst>
            <pc:docMk/>
            <pc:sldMk cId="0" sldId="261"/>
            <ac:spMk id="4194313" creationId="{E5BBB0F9-6A59-4D02-A9C7-A2D6516684CE}"/>
          </ac:spMkLst>
        </pc:spChg>
        <pc:spChg chg="add">
          <ac:chgData name="Mohamed Faseeh Noor Mohamed" userId="S::mohamed.f@avasoft.com::005e57d0-1bc5-4dcc-b9d3-bc59a4fa4ba0" providerId="AD" clId="Web-{987002BE-A20B-2B7D-D50F-BA46BCD2C550}" dt="2023-04-12T14:30:33.391" v="355"/>
          <ac:spMkLst>
            <pc:docMk/>
            <pc:sldMk cId="0" sldId="261"/>
            <ac:spMk id="4194319" creationId="{D93394DA-E684-47C2-9020-13225823F40A}"/>
          </ac:spMkLst>
        </pc:spChg>
        <pc:graphicFrameChg chg="mod ord modGraphic">
          <ac:chgData name="Mohamed Faseeh Noor Mohamed" userId="S::mohamed.f@avasoft.com::005e57d0-1bc5-4dcc-b9d3-bc59a4fa4ba0" providerId="AD" clId="Web-{987002BE-A20B-2B7D-D50F-BA46BCD2C550}" dt="2023-04-12T14:30:42.564" v="357" actId="1076"/>
          <ac:graphicFrameMkLst>
            <pc:docMk/>
            <pc:sldMk cId="0" sldId="261"/>
            <ac:graphicFrameMk id="4194304" creationId="{00000000-0000-0000-0000-000000000000}"/>
          </ac:graphicFrameMkLst>
        </pc:graphicFrameChg>
        <pc:picChg chg="add">
          <ac:chgData name="Mohamed Faseeh Noor Mohamed" userId="S::mohamed.f@avasoft.com::005e57d0-1bc5-4dcc-b9d3-bc59a4fa4ba0" providerId="AD" clId="Web-{987002BE-A20B-2B7D-D50F-BA46BCD2C550}" dt="2023-04-12T14:16:14.690" v="309"/>
          <ac:picMkLst>
            <pc:docMk/>
            <pc:sldMk cId="0" sldId="261"/>
            <ac:picMk id="53" creationId="{58E82392-E301-0294-7DE3-D1CC63485335}"/>
          </ac:picMkLst>
        </pc:picChg>
        <pc:picChg chg="add del">
          <ac:chgData name="Mohamed Faseeh Noor Mohamed" userId="S::mohamed.f@avasoft.com::005e57d0-1bc5-4dcc-b9d3-bc59a4fa4ba0" providerId="AD" clId="Web-{987002BE-A20B-2B7D-D50F-BA46BCD2C550}" dt="2023-04-12T14:30:35.485" v="356"/>
          <ac:picMkLst>
            <pc:docMk/>
            <pc:sldMk cId="0" sldId="261"/>
            <ac:picMk id="4194315" creationId="{9D425C2E-C876-53F7-F861-A5730FC7BAE2}"/>
          </ac:picMkLst>
        </pc:picChg>
        <pc:picChg chg="add">
          <ac:chgData name="Mohamed Faseeh Noor Mohamed" userId="S::mohamed.f@avasoft.com::005e57d0-1bc5-4dcc-b9d3-bc59a4fa4ba0" providerId="AD" clId="Web-{987002BE-A20B-2B7D-D50F-BA46BCD2C550}" dt="2023-04-12T14:52:16.475" v="502"/>
          <ac:picMkLst>
            <pc:docMk/>
            <pc:sldMk cId="0" sldId="261"/>
            <ac:picMk id="4194356" creationId="{57B5715D-5D82-5615-305C-29A5F36E88BD}"/>
          </ac:picMkLst>
        </pc:picChg>
      </pc:sldChg>
      <pc:sldChg chg="addSp delSp modSp mod setBg">
        <pc:chgData name="Mohamed Faseeh Noor Mohamed" userId="S::mohamed.f@avasoft.com::005e57d0-1bc5-4dcc-b9d3-bc59a4fa4ba0" providerId="AD" clId="Web-{987002BE-A20B-2B7D-D50F-BA46BCD2C550}" dt="2023-04-12T14:52:24.835" v="503"/>
        <pc:sldMkLst>
          <pc:docMk/>
          <pc:sldMk cId="0" sldId="262"/>
        </pc:sldMkLst>
        <pc:spChg chg="mod">
          <ac:chgData name="Mohamed Faseeh Noor Mohamed" userId="S::mohamed.f@avasoft.com::005e57d0-1bc5-4dcc-b9d3-bc59a4fa4ba0" providerId="AD" clId="Web-{987002BE-A20B-2B7D-D50F-BA46BCD2C550}" dt="2023-04-12T14:37:47.320" v="445" actId="14100"/>
          <ac:spMkLst>
            <pc:docMk/>
            <pc:sldMk cId="0" sldId="262"/>
            <ac:spMk id="1048602" creationId="{00000000-0000-0000-0000-000000000000}"/>
          </ac:spMkLst>
        </pc:spChg>
        <pc:spChg chg="add del mod">
          <ac:chgData name="Mohamed Faseeh Noor Mohamed" userId="S::mohamed.f@avasoft.com::005e57d0-1bc5-4dcc-b9d3-bc59a4fa4ba0" providerId="AD" clId="Web-{987002BE-A20B-2B7D-D50F-BA46BCD2C550}" dt="2023-04-12T14:37:09.382" v="441"/>
          <ac:spMkLst>
            <pc:docMk/>
            <pc:sldMk cId="0" sldId="262"/>
            <ac:spMk id="1048603" creationId="{00000000-0000-0000-0000-000000000000}"/>
          </ac:spMkLst>
        </pc:spChg>
        <pc:spChg chg="add del">
          <ac:chgData name="Mohamed Faseeh Noor Mohamed" userId="S::mohamed.f@avasoft.com::005e57d0-1bc5-4dcc-b9d3-bc59a4fa4ba0" providerId="AD" clId="Web-{987002BE-A20B-2B7D-D50F-BA46BCD2C550}" dt="2023-04-12T14:36:54.054" v="436"/>
          <ac:spMkLst>
            <pc:docMk/>
            <pc:sldMk cId="0" sldId="262"/>
            <ac:spMk id="1048609" creationId="{BACC6370-2D7E-4714-9D71-7542949D7D5D}"/>
          </ac:spMkLst>
        </pc:spChg>
        <pc:spChg chg="add del">
          <ac:chgData name="Mohamed Faseeh Noor Mohamed" userId="S::mohamed.f@avasoft.com::005e57d0-1bc5-4dcc-b9d3-bc59a4fa4ba0" providerId="AD" clId="Web-{987002BE-A20B-2B7D-D50F-BA46BCD2C550}" dt="2023-04-12T14:36:54.054" v="436"/>
          <ac:spMkLst>
            <pc:docMk/>
            <pc:sldMk cId="0" sldId="262"/>
            <ac:spMk id="1048611" creationId="{F68B3F68-107C-434F-AA38-110D5EA91B85}"/>
          </ac:spMkLst>
        </pc:spChg>
        <pc:spChg chg="add del">
          <ac:chgData name="Mohamed Faseeh Noor Mohamed" userId="S::mohamed.f@avasoft.com::005e57d0-1bc5-4dcc-b9d3-bc59a4fa4ba0" providerId="AD" clId="Web-{987002BE-A20B-2B7D-D50F-BA46BCD2C550}" dt="2023-04-12T14:36:54.054" v="436"/>
          <ac:spMkLst>
            <pc:docMk/>
            <pc:sldMk cId="0" sldId="262"/>
            <ac:spMk id="1048613" creationId="{AAD0DBB9-1A4B-4391-81D4-CB19F9AB918A}"/>
          </ac:spMkLst>
        </pc:spChg>
        <pc:spChg chg="add del">
          <ac:chgData name="Mohamed Faseeh Noor Mohamed" userId="S::mohamed.f@avasoft.com::005e57d0-1bc5-4dcc-b9d3-bc59a4fa4ba0" providerId="AD" clId="Web-{987002BE-A20B-2B7D-D50F-BA46BCD2C550}" dt="2023-04-12T14:36:54.054" v="436"/>
          <ac:spMkLst>
            <pc:docMk/>
            <pc:sldMk cId="0" sldId="262"/>
            <ac:spMk id="1048615" creationId="{063BBA22-50EA-4C4D-BE05-F1CE4E63AA56}"/>
          </ac:spMkLst>
        </pc:spChg>
        <pc:spChg chg="add del">
          <ac:chgData name="Mohamed Faseeh Noor Mohamed" userId="S::mohamed.f@avasoft.com::005e57d0-1bc5-4dcc-b9d3-bc59a4fa4ba0" providerId="AD" clId="Web-{987002BE-A20B-2B7D-D50F-BA46BCD2C550}" dt="2023-04-12T14:36:59.101" v="438"/>
          <ac:spMkLst>
            <pc:docMk/>
            <pc:sldMk cId="0" sldId="262"/>
            <ac:spMk id="1048617" creationId="{C05CBC3C-2E5A-4839-8B9B-2E5A6ADF0F58}"/>
          </ac:spMkLst>
        </pc:spChg>
        <pc:spChg chg="add del">
          <ac:chgData name="Mohamed Faseeh Noor Mohamed" userId="S::mohamed.f@avasoft.com::005e57d0-1bc5-4dcc-b9d3-bc59a4fa4ba0" providerId="AD" clId="Web-{987002BE-A20B-2B7D-D50F-BA46BCD2C550}" dt="2023-04-12T14:36:59.101" v="438"/>
          <ac:spMkLst>
            <pc:docMk/>
            <pc:sldMk cId="0" sldId="262"/>
            <ac:spMk id="1048618" creationId="{DB5B423A-57CC-4C58-AA26-8E2E862B03A0}"/>
          </ac:spMkLst>
        </pc:spChg>
        <pc:spChg chg="add del">
          <ac:chgData name="Mohamed Faseeh Noor Mohamed" userId="S::mohamed.f@avasoft.com::005e57d0-1bc5-4dcc-b9d3-bc59a4fa4ba0" providerId="AD" clId="Web-{987002BE-A20B-2B7D-D50F-BA46BCD2C550}" dt="2023-04-12T14:37:09.351" v="440"/>
          <ac:spMkLst>
            <pc:docMk/>
            <pc:sldMk cId="0" sldId="262"/>
            <ac:spMk id="1048621" creationId="{6C4028FD-8BAA-4A19-BFDE-594D991B7552}"/>
          </ac:spMkLst>
        </pc:spChg>
        <pc:spChg chg="add">
          <ac:chgData name="Mohamed Faseeh Noor Mohamed" userId="S::mohamed.f@avasoft.com::005e57d0-1bc5-4dcc-b9d3-bc59a4fa4ba0" providerId="AD" clId="Web-{987002BE-A20B-2B7D-D50F-BA46BCD2C550}" dt="2023-04-12T14:37:09.382" v="441"/>
          <ac:spMkLst>
            <pc:docMk/>
            <pc:sldMk cId="0" sldId="262"/>
            <ac:spMk id="1048624" creationId="{2659FDB4-FCBE-4A89-B46D-43D4FA54464D}"/>
          </ac:spMkLst>
        </pc:spChg>
        <pc:graphicFrameChg chg="add del">
          <ac:chgData name="Mohamed Faseeh Noor Mohamed" userId="S::mohamed.f@avasoft.com::005e57d0-1bc5-4dcc-b9d3-bc59a4fa4ba0" providerId="AD" clId="Web-{987002BE-A20B-2B7D-D50F-BA46BCD2C550}" dt="2023-04-12T14:36:54.054" v="436"/>
          <ac:graphicFrameMkLst>
            <pc:docMk/>
            <pc:sldMk cId="0" sldId="262"/>
            <ac:graphicFrameMk id="1048605" creationId="{CBC0D0D7-A642-6A23-9059-117AAD58F444}"/>
          </ac:graphicFrameMkLst>
        </pc:graphicFrameChg>
        <pc:graphicFrameChg chg="add del">
          <ac:chgData name="Mohamed Faseeh Noor Mohamed" userId="S::mohamed.f@avasoft.com::005e57d0-1bc5-4dcc-b9d3-bc59a4fa4ba0" providerId="AD" clId="Web-{987002BE-A20B-2B7D-D50F-BA46BCD2C550}" dt="2023-04-12T14:36:59.101" v="438"/>
          <ac:graphicFrameMkLst>
            <pc:docMk/>
            <pc:sldMk cId="0" sldId="262"/>
            <ac:graphicFrameMk id="1048619" creationId="{F6FE2C8C-8D1E-243F-49B5-95F457090290}"/>
          </ac:graphicFrameMkLst>
        </pc:graphicFrameChg>
        <pc:graphicFrameChg chg="add del">
          <ac:chgData name="Mohamed Faseeh Noor Mohamed" userId="S::mohamed.f@avasoft.com::005e57d0-1bc5-4dcc-b9d3-bc59a4fa4ba0" providerId="AD" clId="Web-{987002BE-A20B-2B7D-D50F-BA46BCD2C550}" dt="2023-04-12T14:37:09.351" v="440"/>
          <ac:graphicFrameMkLst>
            <pc:docMk/>
            <pc:sldMk cId="0" sldId="262"/>
            <ac:graphicFrameMk id="1048622" creationId="{7AA4CC31-F351-8C10-0FCF-9205AD724E5C}"/>
          </ac:graphicFrameMkLst>
        </pc:graphicFrameChg>
        <pc:graphicFrameChg chg="add mod">
          <ac:chgData name="Mohamed Faseeh Noor Mohamed" userId="S::mohamed.f@avasoft.com::005e57d0-1bc5-4dcc-b9d3-bc59a4fa4ba0" providerId="AD" clId="Web-{987002BE-A20B-2B7D-D50F-BA46BCD2C550}" dt="2023-04-12T14:37:47.367" v="446" actId="14100"/>
          <ac:graphicFrameMkLst>
            <pc:docMk/>
            <pc:sldMk cId="0" sldId="262"/>
            <ac:graphicFrameMk id="1048626" creationId="{1D0511D3-B3E2-A6C4-54B7-A3D49C71D001}"/>
          </ac:graphicFrameMkLst>
        </pc:graphicFrameChg>
        <pc:picChg chg="add">
          <ac:chgData name="Mohamed Faseeh Noor Mohamed" userId="S::mohamed.f@avasoft.com::005e57d0-1bc5-4dcc-b9d3-bc59a4fa4ba0" providerId="AD" clId="Web-{987002BE-A20B-2B7D-D50F-BA46BCD2C550}" dt="2023-04-12T14:18:31.770" v="327"/>
          <ac:picMkLst>
            <pc:docMk/>
            <pc:sldMk cId="0" sldId="262"/>
            <ac:picMk id="3" creationId="{281F152B-FBDD-CDCF-38C4-2D943FC9FC6C}"/>
          </ac:picMkLst>
        </pc:picChg>
        <pc:picChg chg="add">
          <ac:chgData name="Mohamed Faseeh Noor Mohamed" userId="S::mohamed.f@avasoft.com::005e57d0-1bc5-4dcc-b9d3-bc59a4fa4ba0" providerId="AD" clId="Web-{987002BE-A20B-2B7D-D50F-BA46BCD2C550}" dt="2023-04-12T14:52:24.835" v="503"/>
          <ac:picMkLst>
            <pc:docMk/>
            <pc:sldMk cId="0" sldId="262"/>
            <ac:picMk id="1048655" creationId="{D195DAC9-DA20-DF5F-9D34-1046C1DFFB24}"/>
          </ac:picMkLst>
        </pc:picChg>
        <pc:cxnChg chg="add">
          <ac:chgData name="Mohamed Faseeh Noor Mohamed" userId="S::mohamed.f@avasoft.com::005e57d0-1bc5-4dcc-b9d3-bc59a4fa4ba0" providerId="AD" clId="Web-{987002BE-A20B-2B7D-D50F-BA46BCD2C550}" dt="2023-04-12T14:37:09.382" v="441"/>
          <ac:cxnSpMkLst>
            <pc:docMk/>
            <pc:sldMk cId="0" sldId="262"/>
            <ac:cxnSpMk id="1048625" creationId="{C8F51B3F-8331-4E4A-AE96-D47B1006EEAD}"/>
          </ac:cxnSpMkLst>
        </pc:cxnChg>
      </pc:sldChg>
      <pc:sldChg chg="addSp delSp modSp mod setBg setClrOvrMap">
        <pc:chgData name="Mohamed Faseeh Noor Mohamed" userId="S::mohamed.f@avasoft.com::005e57d0-1bc5-4dcc-b9d3-bc59a4fa4ba0" providerId="AD" clId="Web-{987002BE-A20B-2B7D-D50F-BA46BCD2C550}" dt="2023-04-12T15:08:54.276" v="604" actId="1076"/>
        <pc:sldMkLst>
          <pc:docMk/>
          <pc:sldMk cId="0" sldId="263"/>
        </pc:sldMkLst>
        <pc:spChg chg="mod">
          <ac:chgData name="Mohamed Faseeh Noor Mohamed" userId="S::mohamed.f@avasoft.com::005e57d0-1bc5-4dcc-b9d3-bc59a4fa4ba0" providerId="AD" clId="Web-{987002BE-A20B-2B7D-D50F-BA46BCD2C550}" dt="2023-04-12T14:23:16.806" v="342"/>
          <ac:spMkLst>
            <pc:docMk/>
            <pc:sldMk cId="0" sldId="263"/>
            <ac:spMk id="1048604" creationId="{00000000-0000-0000-0000-000000000000}"/>
          </ac:spMkLst>
        </pc:spChg>
        <pc:spChg chg="add del mod">
          <ac:chgData name="Mohamed Faseeh Noor Mohamed" userId="S::mohamed.f@avasoft.com::005e57d0-1bc5-4dcc-b9d3-bc59a4fa4ba0" providerId="AD" clId="Web-{987002BE-A20B-2B7D-D50F-BA46BCD2C550}" dt="2023-04-12T15:08:54.276" v="604" actId="1076"/>
          <ac:spMkLst>
            <pc:docMk/>
            <pc:sldMk cId="0" sldId="263"/>
            <ac:spMk id="1048605" creationId="{00000000-0000-0000-0000-000000000000}"/>
          </ac:spMkLst>
        </pc:spChg>
        <pc:graphicFrameChg chg="add del">
          <ac:chgData name="Mohamed Faseeh Noor Mohamed" userId="S::mohamed.f@avasoft.com::005e57d0-1bc5-4dcc-b9d3-bc59a4fa4ba0" providerId="AD" clId="Web-{987002BE-A20B-2B7D-D50F-BA46BCD2C550}" dt="2023-04-12T14:23:16.806" v="342"/>
          <ac:graphicFrameMkLst>
            <pc:docMk/>
            <pc:sldMk cId="0" sldId="263"/>
            <ac:graphicFrameMk id="1048607" creationId="{5DB8D5C5-AC6B-08B6-5104-30A7C8E41408}"/>
          </ac:graphicFrameMkLst>
        </pc:graphicFrameChg>
        <pc:picChg chg="add">
          <ac:chgData name="Mohamed Faseeh Noor Mohamed" userId="S::mohamed.f@avasoft.com::005e57d0-1bc5-4dcc-b9d3-bc59a4fa4ba0" providerId="AD" clId="Web-{987002BE-A20B-2B7D-D50F-BA46BCD2C550}" dt="2023-04-12T14:19:24.803" v="330"/>
          <ac:picMkLst>
            <pc:docMk/>
            <pc:sldMk cId="0" sldId="263"/>
            <ac:picMk id="3" creationId="{E7A95FAA-9E4F-1DE1-7137-77C692650402}"/>
          </ac:picMkLst>
        </pc:picChg>
        <pc:picChg chg="add">
          <ac:chgData name="Mohamed Faseeh Noor Mohamed" userId="S::mohamed.f@avasoft.com::005e57d0-1bc5-4dcc-b9d3-bc59a4fa4ba0" providerId="AD" clId="Web-{987002BE-A20B-2B7D-D50F-BA46BCD2C550}" dt="2023-04-12T14:52:32.179" v="504"/>
          <ac:picMkLst>
            <pc:docMk/>
            <pc:sldMk cId="0" sldId="263"/>
            <ac:picMk id="10" creationId="{0BFFD50A-7A15-FADC-D785-E06F666D111E}"/>
          </ac:picMkLst>
        </pc:picChg>
        <pc:picChg chg="add del">
          <ac:chgData name="Mohamed Faseeh Noor Mohamed" userId="S::mohamed.f@avasoft.com::005e57d0-1bc5-4dcc-b9d3-bc59a4fa4ba0" providerId="AD" clId="Web-{987002BE-A20B-2B7D-D50F-BA46BCD2C550}" dt="2023-04-12T14:23:16.806" v="342"/>
          <ac:picMkLst>
            <pc:docMk/>
            <pc:sldMk cId="0" sldId="263"/>
            <ac:picMk id="1048608" creationId="{C6A96965-88D4-B0CE-52EC-3F16676FB79C}"/>
          </ac:picMkLst>
        </pc:picChg>
      </pc:sldChg>
      <pc:sldChg chg="addSp delSp modSp mod setBg">
        <pc:chgData name="Mohamed Faseeh Noor Mohamed" userId="S::mohamed.f@avasoft.com::005e57d0-1bc5-4dcc-b9d3-bc59a4fa4ba0" providerId="AD" clId="Web-{987002BE-A20B-2B7D-D50F-BA46BCD2C550}" dt="2023-04-12T15:09:28.730" v="617" actId="1076"/>
        <pc:sldMkLst>
          <pc:docMk/>
          <pc:sldMk cId="0" sldId="264"/>
        </pc:sldMkLst>
        <pc:spChg chg="add del mod">
          <ac:chgData name="Mohamed Faseeh Noor Mohamed" userId="S::mohamed.f@avasoft.com::005e57d0-1bc5-4dcc-b9d3-bc59a4fa4ba0" providerId="AD" clId="Web-{987002BE-A20B-2B7D-D50F-BA46BCD2C550}" dt="2023-04-12T14:58:47.997" v="531"/>
          <ac:spMkLst>
            <pc:docMk/>
            <pc:sldMk cId="0" sldId="264"/>
            <ac:spMk id="5" creationId="{4978044E-6FE0-9629-91C8-9FB017149686}"/>
          </ac:spMkLst>
        </pc:spChg>
        <pc:spChg chg="mod">
          <ac:chgData name="Mohamed Faseeh Noor Mohamed" userId="S::mohamed.f@avasoft.com::005e57d0-1bc5-4dcc-b9d3-bc59a4fa4ba0" providerId="AD" clId="Web-{987002BE-A20B-2B7D-D50F-BA46BCD2C550}" dt="2023-04-12T15:09:28.730" v="617" actId="1076"/>
          <ac:spMkLst>
            <pc:docMk/>
            <pc:sldMk cId="0" sldId="264"/>
            <ac:spMk id="1048609" creationId="{00000000-0000-0000-0000-000000000000}"/>
          </ac:spMkLst>
        </pc:spChg>
        <pc:spChg chg="add del">
          <ac:chgData name="Mohamed Faseeh Noor Mohamed" userId="S::mohamed.f@avasoft.com::005e57d0-1bc5-4dcc-b9d3-bc59a4fa4ba0" providerId="AD" clId="Web-{987002BE-A20B-2B7D-D50F-BA46BCD2C550}" dt="2023-04-12T15:06:21.195" v="589"/>
          <ac:spMkLst>
            <pc:docMk/>
            <pc:sldMk cId="0" sldId="264"/>
            <ac:spMk id="1048611" creationId="{1500B4A4-B1F1-41EA-886A-B8A210DBCA3B}"/>
          </ac:spMkLst>
        </pc:spChg>
        <pc:spChg chg="add del">
          <ac:chgData name="Mohamed Faseeh Noor Mohamed" userId="S::mohamed.f@avasoft.com::005e57d0-1bc5-4dcc-b9d3-bc59a4fa4ba0" providerId="AD" clId="Web-{987002BE-A20B-2B7D-D50F-BA46BCD2C550}" dt="2023-04-12T15:06:21.195" v="589"/>
          <ac:spMkLst>
            <pc:docMk/>
            <pc:sldMk cId="0" sldId="264"/>
            <ac:spMk id="1048612" creationId="{5E55A99C-0BDC-4DBE-8E40-9FA66F629FA1}"/>
          </ac:spMkLst>
        </pc:spChg>
        <pc:spChg chg="add del">
          <ac:chgData name="Mohamed Faseeh Noor Mohamed" userId="S::mohamed.f@avasoft.com::005e57d0-1bc5-4dcc-b9d3-bc59a4fa4ba0" providerId="AD" clId="Web-{987002BE-A20B-2B7D-D50F-BA46BCD2C550}" dt="2023-04-12T15:05:31.304" v="587"/>
          <ac:spMkLst>
            <pc:docMk/>
            <pc:sldMk cId="0" sldId="264"/>
            <ac:spMk id="1048614" creationId="{F3060C83-F051-4F0E-ABAD-AA0DFC48B218}"/>
          </ac:spMkLst>
        </pc:spChg>
        <pc:spChg chg="add del">
          <ac:chgData name="Mohamed Faseeh Noor Mohamed" userId="S::mohamed.f@avasoft.com::005e57d0-1bc5-4dcc-b9d3-bc59a4fa4ba0" providerId="AD" clId="Web-{987002BE-A20B-2B7D-D50F-BA46BCD2C550}" dt="2023-04-12T15:05:31.304" v="587"/>
          <ac:spMkLst>
            <pc:docMk/>
            <pc:sldMk cId="0" sldId="264"/>
            <ac:spMk id="1048616" creationId="{83C98ABE-055B-441F-B07E-44F97F083C39}"/>
          </ac:spMkLst>
        </pc:spChg>
        <pc:spChg chg="add del">
          <ac:chgData name="Mohamed Faseeh Noor Mohamed" userId="S::mohamed.f@avasoft.com::005e57d0-1bc5-4dcc-b9d3-bc59a4fa4ba0" providerId="AD" clId="Web-{987002BE-A20B-2B7D-D50F-BA46BCD2C550}" dt="2023-04-12T15:05:31.304" v="587"/>
          <ac:spMkLst>
            <pc:docMk/>
            <pc:sldMk cId="0" sldId="264"/>
            <ac:spMk id="1048618" creationId="{29FDB030-9B49-4CED-8CCD-4D99382388AC}"/>
          </ac:spMkLst>
        </pc:spChg>
        <pc:spChg chg="add del">
          <ac:chgData name="Mohamed Faseeh Noor Mohamed" userId="S::mohamed.f@avasoft.com::005e57d0-1bc5-4dcc-b9d3-bc59a4fa4ba0" providerId="AD" clId="Web-{987002BE-A20B-2B7D-D50F-BA46BCD2C550}" dt="2023-04-12T15:05:31.304" v="587"/>
          <ac:spMkLst>
            <pc:docMk/>
            <pc:sldMk cId="0" sldId="264"/>
            <ac:spMk id="1048620" creationId="{3783CA14-24A1-485C-8B30-D6A5D87987AD}"/>
          </ac:spMkLst>
        </pc:spChg>
        <pc:spChg chg="add del">
          <ac:chgData name="Mohamed Faseeh Noor Mohamed" userId="S::mohamed.f@avasoft.com::005e57d0-1bc5-4dcc-b9d3-bc59a4fa4ba0" providerId="AD" clId="Web-{987002BE-A20B-2B7D-D50F-BA46BCD2C550}" dt="2023-04-12T15:05:31.304" v="587"/>
          <ac:spMkLst>
            <pc:docMk/>
            <pc:sldMk cId="0" sldId="264"/>
            <ac:spMk id="1048622" creationId="{9A97C86A-04D6-40F7-AE84-31AB43E6A846}"/>
          </ac:spMkLst>
        </pc:spChg>
        <pc:spChg chg="add del">
          <ac:chgData name="Mohamed Faseeh Noor Mohamed" userId="S::mohamed.f@avasoft.com::005e57d0-1bc5-4dcc-b9d3-bc59a4fa4ba0" providerId="AD" clId="Web-{987002BE-A20B-2B7D-D50F-BA46BCD2C550}" dt="2023-04-12T15:05:31.304" v="587"/>
          <ac:spMkLst>
            <pc:docMk/>
            <pc:sldMk cId="0" sldId="264"/>
            <ac:spMk id="1048624" creationId="{FF9F2414-84E8-453E-B1F3-389FDE8192D9}"/>
          </ac:spMkLst>
        </pc:spChg>
        <pc:spChg chg="add del">
          <ac:chgData name="Mohamed Faseeh Noor Mohamed" userId="S::mohamed.f@avasoft.com::005e57d0-1bc5-4dcc-b9d3-bc59a4fa4ba0" providerId="AD" clId="Web-{987002BE-A20B-2B7D-D50F-BA46BCD2C550}" dt="2023-04-12T15:05:31.304" v="587"/>
          <ac:spMkLst>
            <pc:docMk/>
            <pc:sldMk cId="0" sldId="264"/>
            <ac:spMk id="1048626" creationId="{3ECA69A1-7536-43AC-85EF-C7106179F5ED}"/>
          </ac:spMkLst>
        </pc:spChg>
        <pc:picChg chg="add mod">
          <ac:chgData name="Mohamed Faseeh Noor Mohamed" userId="S::mohamed.f@avasoft.com::005e57d0-1bc5-4dcc-b9d3-bc59a4fa4ba0" providerId="AD" clId="Web-{987002BE-A20B-2B7D-D50F-BA46BCD2C550}" dt="2023-04-12T15:06:21.195" v="589"/>
          <ac:picMkLst>
            <pc:docMk/>
            <pc:sldMk cId="0" sldId="264"/>
            <ac:picMk id="3" creationId="{26419BB2-260E-4E65-58B4-AA75A9B9C8DA}"/>
          </ac:picMkLst>
        </pc:picChg>
        <pc:picChg chg="add mod">
          <ac:chgData name="Mohamed Faseeh Noor Mohamed" userId="S::mohamed.f@avasoft.com::005e57d0-1bc5-4dcc-b9d3-bc59a4fa4ba0" providerId="AD" clId="Web-{987002BE-A20B-2B7D-D50F-BA46BCD2C550}" dt="2023-04-12T15:06:21.195" v="589"/>
          <ac:picMkLst>
            <pc:docMk/>
            <pc:sldMk cId="0" sldId="264"/>
            <ac:picMk id="4" creationId="{6E575117-58E6-F640-D37C-EB9770BE172C}"/>
          </ac:picMkLst>
        </pc:picChg>
      </pc:sldChg>
      <pc:sldChg chg="addSp modSp">
        <pc:chgData name="Mohamed Faseeh Noor Mohamed" userId="S::mohamed.f@avasoft.com::005e57d0-1bc5-4dcc-b9d3-bc59a4fa4ba0" providerId="AD" clId="Web-{987002BE-A20B-2B7D-D50F-BA46BCD2C550}" dt="2023-04-12T15:09:58.418" v="622" actId="14100"/>
        <pc:sldMkLst>
          <pc:docMk/>
          <pc:sldMk cId="0" sldId="265"/>
        </pc:sldMkLst>
        <pc:spChg chg="mod">
          <ac:chgData name="Mohamed Faseeh Noor Mohamed" userId="S::mohamed.f@avasoft.com::005e57d0-1bc5-4dcc-b9d3-bc59a4fa4ba0" providerId="AD" clId="Web-{987002BE-A20B-2B7D-D50F-BA46BCD2C550}" dt="2023-04-12T15:09:58.418" v="622" actId="14100"/>
          <ac:spMkLst>
            <pc:docMk/>
            <pc:sldMk cId="0" sldId="265"/>
            <ac:spMk id="1048610" creationId="{00000000-0000-0000-0000-000000000000}"/>
          </ac:spMkLst>
        </pc:spChg>
        <pc:picChg chg="add">
          <ac:chgData name="Mohamed Faseeh Noor Mohamed" userId="S::mohamed.f@avasoft.com::005e57d0-1bc5-4dcc-b9d3-bc59a4fa4ba0" providerId="AD" clId="Web-{987002BE-A20B-2B7D-D50F-BA46BCD2C550}" dt="2023-04-12T14:52:47.773" v="506"/>
          <ac:picMkLst>
            <pc:docMk/>
            <pc:sldMk cId="0" sldId="265"/>
            <ac:picMk id="3" creationId="{09374E5E-9D80-6633-8314-7BF9F681C07F}"/>
          </ac:picMkLst>
        </pc:picChg>
        <pc:picChg chg="add">
          <ac:chgData name="Mohamed Faseeh Noor Mohamed" userId="S::mohamed.f@avasoft.com::005e57d0-1bc5-4dcc-b9d3-bc59a4fa4ba0" providerId="AD" clId="Web-{987002BE-A20B-2B7D-D50F-BA46BCD2C550}" dt="2023-04-12T15:00:04.470" v="549"/>
          <ac:picMkLst>
            <pc:docMk/>
            <pc:sldMk cId="0" sldId="265"/>
            <ac:picMk id="5" creationId="{9353FD16-A7F8-176B-73C3-5DEA81FBAC7A}"/>
          </ac:picMkLst>
        </pc:picChg>
      </pc:sldChg>
      <pc:sldChg chg="addSp modSp">
        <pc:chgData name="Mohamed Faseeh Noor Mohamed" userId="S::mohamed.f@avasoft.com::005e57d0-1bc5-4dcc-b9d3-bc59a4fa4ba0" providerId="AD" clId="Web-{987002BE-A20B-2B7D-D50F-BA46BCD2C550}" dt="2023-04-12T15:10:31.106" v="626" actId="1076"/>
        <pc:sldMkLst>
          <pc:docMk/>
          <pc:sldMk cId="0" sldId="266"/>
        </pc:sldMkLst>
        <pc:spChg chg="mod">
          <ac:chgData name="Mohamed Faseeh Noor Mohamed" userId="S::mohamed.f@avasoft.com::005e57d0-1bc5-4dcc-b9d3-bc59a4fa4ba0" providerId="AD" clId="Web-{987002BE-A20B-2B7D-D50F-BA46BCD2C550}" dt="2023-04-12T15:10:31.106" v="626" actId="1076"/>
          <ac:spMkLst>
            <pc:docMk/>
            <pc:sldMk cId="0" sldId="266"/>
            <ac:spMk id="1048611" creationId="{00000000-0000-0000-0000-000000000000}"/>
          </ac:spMkLst>
        </pc:spChg>
        <pc:picChg chg="add">
          <ac:chgData name="Mohamed Faseeh Noor Mohamed" userId="S::mohamed.f@avasoft.com::005e57d0-1bc5-4dcc-b9d3-bc59a4fa4ba0" providerId="AD" clId="Web-{987002BE-A20B-2B7D-D50F-BA46BCD2C550}" dt="2023-04-12T14:52:51.788" v="507"/>
          <ac:picMkLst>
            <pc:docMk/>
            <pc:sldMk cId="0" sldId="266"/>
            <ac:picMk id="3" creationId="{64B3699A-4238-4EB5-FB9F-1281A6E58E6F}"/>
          </ac:picMkLst>
        </pc:picChg>
        <pc:picChg chg="add">
          <ac:chgData name="Mohamed Faseeh Noor Mohamed" userId="S::mohamed.f@avasoft.com::005e57d0-1bc5-4dcc-b9d3-bc59a4fa4ba0" providerId="AD" clId="Web-{987002BE-A20B-2B7D-D50F-BA46BCD2C550}" dt="2023-04-12T15:00:44.846" v="555"/>
          <ac:picMkLst>
            <pc:docMk/>
            <pc:sldMk cId="0" sldId="266"/>
            <ac:picMk id="5" creationId="{60E3E717-B350-AC10-9962-BC6DF77D4CC6}"/>
          </ac:picMkLst>
        </pc:picChg>
      </pc:sldChg>
      <pc:sldChg chg="addSp delSp modSp">
        <pc:chgData name="Mohamed Faseeh Noor Mohamed" userId="S::mohamed.f@avasoft.com::005e57d0-1bc5-4dcc-b9d3-bc59a4fa4ba0" providerId="AD" clId="Web-{987002BE-A20B-2B7D-D50F-BA46BCD2C550}" dt="2023-04-12T15:11:22.935" v="631" actId="14100"/>
        <pc:sldMkLst>
          <pc:docMk/>
          <pc:sldMk cId="0" sldId="268"/>
        </pc:sldMkLst>
        <pc:spChg chg="mod">
          <ac:chgData name="Mohamed Faseeh Noor Mohamed" userId="S::mohamed.f@avasoft.com::005e57d0-1bc5-4dcc-b9d3-bc59a4fa4ba0" providerId="AD" clId="Web-{987002BE-A20B-2B7D-D50F-BA46BCD2C550}" dt="2023-04-12T15:11:22.935" v="631" actId="14100"/>
          <ac:spMkLst>
            <pc:docMk/>
            <pc:sldMk cId="0" sldId="268"/>
            <ac:spMk id="1048612" creationId="{00000000-0000-0000-0000-000000000000}"/>
          </ac:spMkLst>
        </pc:spChg>
        <pc:picChg chg="add">
          <ac:chgData name="Mohamed Faseeh Noor Mohamed" userId="S::mohamed.f@avasoft.com::005e57d0-1bc5-4dcc-b9d3-bc59a4fa4ba0" providerId="AD" clId="Web-{987002BE-A20B-2B7D-D50F-BA46BCD2C550}" dt="2023-04-12T14:52:56.867" v="508"/>
          <ac:picMkLst>
            <pc:docMk/>
            <pc:sldMk cId="0" sldId="268"/>
            <ac:picMk id="3" creationId="{0CF90617-9C19-8DE7-B850-6F5D9E8640AC}"/>
          </ac:picMkLst>
        </pc:picChg>
        <pc:picChg chg="add del">
          <ac:chgData name="Mohamed Faseeh Noor Mohamed" userId="S::mohamed.f@avasoft.com::005e57d0-1bc5-4dcc-b9d3-bc59a4fa4ba0" providerId="AD" clId="Web-{987002BE-A20B-2B7D-D50F-BA46BCD2C550}" dt="2023-04-12T15:02:04.254" v="560"/>
          <ac:picMkLst>
            <pc:docMk/>
            <pc:sldMk cId="0" sldId="268"/>
            <ac:picMk id="5" creationId="{02C7B2F2-99AF-260D-7407-DFCCFD699255}"/>
          </ac:picMkLst>
        </pc:picChg>
        <pc:picChg chg="add">
          <ac:chgData name="Mohamed Faseeh Noor Mohamed" userId="S::mohamed.f@avasoft.com::005e57d0-1bc5-4dcc-b9d3-bc59a4fa4ba0" providerId="AD" clId="Web-{987002BE-A20B-2B7D-D50F-BA46BCD2C550}" dt="2023-04-12T15:02:04.957" v="561"/>
          <ac:picMkLst>
            <pc:docMk/>
            <pc:sldMk cId="0" sldId="268"/>
            <ac:picMk id="7" creationId="{928D0F77-E8E6-BBC8-906C-59F7F8B699FB}"/>
          </ac:picMkLst>
        </pc:picChg>
      </pc:sldChg>
      <pc:sldChg chg="addSp modSp">
        <pc:chgData name="Mohamed Faseeh Noor Mohamed" userId="S::mohamed.f@avasoft.com::005e57d0-1bc5-4dcc-b9d3-bc59a4fa4ba0" providerId="AD" clId="Web-{987002BE-A20B-2B7D-D50F-BA46BCD2C550}" dt="2023-04-12T15:11:47.373" v="635" actId="14100"/>
        <pc:sldMkLst>
          <pc:docMk/>
          <pc:sldMk cId="0" sldId="269"/>
        </pc:sldMkLst>
        <pc:spChg chg="mod">
          <ac:chgData name="Mohamed Faseeh Noor Mohamed" userId="S::mohamed.f@avasoft.com::005e57d0-1bc5-4dcc-b9d3-bc59a4fa4ba0" providerId="AD" clId="Web-{987002BE-A20B-2B7D-D50F-BA46BCD2C550}" dt="2023-04-12T15:11:47.373" v="635" actId="14100"/>
          <ac:spMkLst>
            <pc:docMk/>
            <pc:sldMk cId="0" sldId="269"/>
            <ac:spMk id="1048613" creationId="{00000000-0000-0000-0000-000000000000}"/>
          </ac:spMkLst>
        </pc:spChg>
        <pc:picChg chg="add">
          <ac:chgData name="Mohamed Faseeh Noor Mohamed" userId="S::mohamed.f@avasoft.com::005e57d0-1bc5-4dcc-b9d3-bc59a4fa4ba0" providerId="AD" clId="Web-{987002BE-A20B-2B7D-D50F-BA46BCD2C550}" dt="2023-04-12T14:53:05.445" v="509"/>
          <ac:picMkLst>
            <pc:docMk/>
            <pc:sldMk cId="0" sldId="269"/>
            <ac:picMk id="3" creationId="{445DBD55-FA3B-EF68-D3E3-C5A281770BC1}"/>
          </ac:picMkLst>
        </pc:picChg>
        <pc:picChg chg="add">
          <ac:chgData name="Mohamed Faseeh Noor Mohamed" userId="S::mohamed.f@avasoft.com::005e57d0-1bc5-4dcc-b9d3-bc59a4fa4ba0" providerId="AD" clId="Web-{987002BE-A20B-2B7D-D50F-BA46BCD2C550}" dt="2023-04-12T15:02:54.926" v="568"/>
          <ac:picMkLst>
            <pc:docMk/>
            <pc:sldMk cId="0" sldId="269"/>
            <ac:picMk id="5" creationId="{37A4D988-351F-F4BE-4B95-0962CAAC6B42}"/>
          </ac:picMkLst>
        </pc:picChg>
      </pc:sldChg>
      <pc:sldChg chg="addSp modSp">
        <pc:chgData name="Mohamed Faseeh Noor Mohamed" userId="S::mohamed.f@avasoft.com::005e57d0-1bc5-4dcc-b9d3-bc59a4fa4ba0" providerId="AD" clId="Web-{987002BE-A20B-2B7D-D50F-BA46BCD2C550}" dt="2023-04-12T15:12:35.498" v="645" actId="20577"/>
        <pc:sldMkLst>
          <pc:docMk/>
          <pc:sldMk cId="0" sldId="270"/>
        </pc:sldMkLst>
        <pc:spChg chg="mod">
          <ac:chgData name="Mohamed Faseeh Noor Mohamed" userId="S::mohamed.f@avasoft.com::005e57d0-1bc5-4dcc-b9d3-bc59a4fa4ba0" providerId="AD" clId="Web-{987002BE-A20B-2B7D-D50F-BA46BCD2C550}" dt="2023-04-12T15:12:35.498" v="645" actId="20577"/>
          <ac:spMkLst>
            <pc:docMk/>
            <pc:sldMk cId="0" sldId="270"/>
            <ac:spMk id="1048614" creationId="{00000000-0000-0000-0000-000000000000}"/>
          </ac:spMkLst>
        </pc:spChg>
        <pc:picChg chg="add">
          <ac:chgData name="Mohamed Faseeh Noor Mohamed" userId="S::mohamed.f@avasoft.com::005e57d0-1bc5-4dcc-b9d3-bc59a4fa4ba0" providerId="AD" clId="Web-{987002BE-A20B-2B7D-D50F-BA46BCD2C550}" dt="2023-04-12T14:42:11.950" v="454"/>
          <ac:picMkLst>
            <pc:docMk/>
            <pc:sldMk cId="0" sldId="270"/>
            <ac:picMk id="3" creationId="{86EBC8C4-4E55-388D-0984-53E293B55A5B}"/>
          </ac:picMkLst>
        </pc:picChg>
        <pc:picChg chg="add">
          <ac:chgData name="Mohamed Faseeh Noor Mohamed" userId="S::mohamed.f@avasoft.com::005e57d0-1bc5-4dcc-b9d3-bc59a4fa4ba0" providerId="AD" clId="Web-{987002BE-A20B-2B7D-D50F-BA46BCD2C550}" dt="2023-04-12T14:53:06.992" v="510"/>
          <ac:picMkLst>
            <pc:docMk/>
            <pc:sldMk cId="0" sldId="270"/>
            <ac:picMk id="5" creationId="{69ED868C-19AD-737E-24B2-E784DA067F2A}"/>
          </ac:picMkLst>
        </pc:picChg>
      </pc:sldChg>
      <pc:sldChg chg="del">
        <pc:chgData name="Mohamed Faseeh Noor Mohamed" userId="S::mohamed.f@avasoft.com::005e57d0-1bc5-4dcc-b9d3-bc59a4fa4ba0" providerId="AD" clId="Web-{987002BE-A20B-2B7D-D50F-BA46BCD2C550}" dt="2023-04-12T13:44:41.956" v="0"/>
        <pc:sldMkLst>
          <pc:docMk/>
          <pc:sldMk cId="0" sldId="271"/>
        </pc:sldMkLst>
      </pc:sldChg>
      <pc:sldChg chg="del">
        <pc:chgData name="Mohamed Faseeh Noor Mohamed" userId="S::mohamed.f@avasoft.com::005e57d0-1bc5-4dcc-b9d3-bc59a4fa4ba0" providerId="AD" clId="Web-{987002BE-A20B-2B7D-D50F-BA46BCD2C550}" dt="2023-04-12T13:44:42.503" v="1"/>
        <pc:sldMkLst>
          <pc:docMk/>
          <pc:sldMk cId="0" sldId="272"/>
        </pc:sldMkLst>
      </pc:sldChg>
      <pc:sldChg chg="del">
        <pc:chgData name="Mohamed Faseeh Noor Mohamed" userId="S::mohamed.f@avasoft.com::005e57d0-1bc5-4dcc-b9d3-bc59a4fa4ba0" providerId="AD" clId="Web-{987002BE-A20B-2B7D-D50F-BA46BCD2C550}" dt="2023-04-12T13:44:43.003" v="2"/>
        <pc:sldMkLst>
          <pc:docMk/>
          <pc:sldMk cId="0" sldId="273"/>
        </pc:sldMkLst>
      </pc:sldChg>
      <pc:sldChg chg="del">
        <pc:chgData name="Mohamed Faseeh Noor Mohamed" userId="S::mohamed.f@avasoft.com::005e57d0-1bc5-4dcc-b9d3-bc59a4fa4ba0" providerId="AD" clId="Web-{987002BE-A20B-2B7D-D50F-BA46BCD2C550}" dt="2023-04-12T13:44:43.503" v="3"/>
        <pc:sldMkLst>
          <pc:docMk/>
          <pc:sldMk cId="0" sldId="274"/>
        </pc:sldMkLst>
      </pc:sldChg>
      <pc:sldChg chg="del">
        <pc:chgData name="Mohamed Faseeh Noor Mohamed" userId="S::mohamed.f@avasoft.com::005e57d0-1bc5-4dcc-b9d3-bc59a4fa4ba0" providerId="AD" clId="Web-{987002BE-A20B-2B7D-D50F-BA46BCD2C550}" dt="2023-04-12T13:44:44.003" v="4"/>
        <pc:sldMkLst>
          <pc:docMk/>
          <pc:sldMk cId="0" sldId="275"/>
        </pc:sldMkLst>
      </pc:sldChg>
      <pc:sldChg chg="del">
        <pc:chgData name="Mohamed Faseeh Noor Mohamed" userId="S::mohamed.f@avasoft.com::005e57d0-1bc5-4dcc-b9d3-bc59a4fa4ba0" providerId="AD" clId="Web-{987002BE-A20B-2B7D-D50F-BA46BCD2C550}" dt="2023-04-12T13:44:44.409" v="5"/>
        <pc:sldMkLst>
          <pc:docMk/>
          <pc:sldMk cId="0" sldId="276"/>
        </pc:sldMkLst>
      </pc:sldChg>
      <pc:sldChg chg="del">
        <pc:chgData name="Mohamed Faseeh Noor Mohamed" userId="S::mohamed.f@avasoft.com::005e57d0-1bc5-4dcc-b9d3-bc59a4fa4ba0" providerId="AD" clId="Web-{987002BE-A20B-2B7D-D50F-BA46BCD2C550}" dt="2023-04-12T13:44:44.831" v="6"/>
        <pc:sldMkLst>
          <pc:docMk/>
          <pc:sldMk cId="0" sldId="277"/>
        </pc:sldMkLst>
      </pc:sldChg>
      <pc:sldChg chg="del">
        <pc:chgData name="Mohamed Faseeh Noor Mohamed" userId="S::mohamed.f@avasoft.com::005e57d0-1bc5-4dcc-b9d3-bc59a4fa4ba0" providerId="AD" clId="Web-{987002BE-A20B-2B7D-D50F-BA46BCD2C550}" dt="2023-04-12T13:44:45.269" v="7"/>
        <pc:sldMkLst>
          <pc:docMk/>
          <pc:sldMk cId="0" sldId="278"/>
        </pc:sldMkLst>
      </pc:sldChg>
      <pc:sldChg chg="del">
        <pc:chgData name="Mohamed Faseeh Noor Mohamed" userId="S::mohamed.f@avasoft.com::005e57d0-1bc5-4dcc-b9d3-bc59a4fa4ba0" providerId="AD" clId="Web-{987002BE-A20B-2B7D-D50F-BA46BCD2C550}" dt="2023-04-12T13:44:45.737" v="8"/>
        <pc:sldMkLst>
          <pc:docMk/>
          <pc:sldMk cId="0" sldId="279"/>
        </pc:sldMkLst>
      </pc:sldChg>
      <pc:sldChg chg="del">
        <pc:chgData name="Mohamed Faseeh Noor Mohamed" userId="S::mohamed.f@avasoft.com::005e57d0-1bc5-4dcc-b9d3-bc59a4fa4ba0" providerId="AD" clId="Web-{987002BE-A20B-2B7D-D50F-BA46BCD2C550}" dt="2023-04-12T13:44:47.003" v="9"/>
        <pc:sldMkLst>
          <pc:docMk/>
          <pc:sldMk cId="0" sldId="280"/>
        </pc:sldMkLst>
      </pc:sldChg>
      <pc:sldChg chg="addSp modSp">
        <pc:chgData name="Mohamed Faseeh Noor Mohamed" userId="S::mohamed.f@avasoft.com::005e57d0-1bc5-4dcc-b9d3-bc59a4fa4ba0" providerId="AD" clId="Web-{987002BE-A20B-2B7D-D50F-BA46BCD2C550}" dt="2023-04-12T14:53:10.117" v="511"/>
        <pc:sldMkLst>
          <pc:docMk/>
          <pc:sldMk cId="0" sldId="281"/>
        </pc:sldMkLst>
        <pc:spChg chg="mod">
          <ac:chgData name="Mohamed Faseeh Noor Mohamed" userId="S::mohamed.f@avasoft.com::005e57d0-1bc5-4dcc-b9d3-bc59a4fa4ba0" providerId="AD" clId="Web-{987002BE-A20B-2B7D-D50F-BA46BCD2C550}" dt="2023-04-12T14:41:47.668" v="452" actId="1076"/>
          <ac:spMkLst>
            <pc:docMk/>
            <pc:sldMk cId="0" sldId="281"/>
            <ac:spMk id="1048632" creationId="{00000000-0000-0000-0000-000000000000}"/>
          </ac:spMkLst>
        </pc:spChg>
        <pc:picChg chg="add">
          <ac:chgData name="Mohamed Faseeh Noor Mohamed" userId="S::mohamed.f@avasoft.com::005e57d0-1bc5-4dcc-b9d3-bc59a4fa4ba0" providerId="AD" clId="Web-{987002BE-A20B-2B7D-D50F-BA46BCD2C550}" dt="2023-04-12T14:42:13.747" v="455"/>
          <ac:picMkLst>
            <pc:docMk/>
            <pc:sldMk cId="0" sldId="281"/>
            <ac:picMk id="3" creationId="{C7985D7A-EBFB-C6AA-A091-F1826196C1B8}"/>
          </ac:picMkLst>
        </pc:picChg>
        <pc:picChg chg="add">
          <ac:chgData name="Mohamed Faseeh Noor Mohamed" userId="S::mohamed.f@avasoft.com::005e57d0-1bc5-4dcc-b9d3-bc59a4fa4ba0" providerId="AD" clId="Web-{987002BE-A20B-2B7D-D50F-BA46BCD2C550}" dt="2023-04-12T14:53:10.117" v="511"/>
          <ac:picMkLst>
            <pc:docMk/>
            <pc:sldMk cId="0" sldId="281"/>
            <ac:picMk id="5" creationId="{68EE3FCD-DD3B-6962-1D04-27E198DF6686}"/>
          </ac:picMkLst>
        </pc:picChg>
      </pc:sldChg>
      <pc:sldChg chg="addSp modSp">
        <pc:chgData name="Mohamed Faseeh Noor Mohamed" userId="S::mohamed.f@avasoft.com::005e57d0-1bc5-4dcc-b9d3-bc59a4fa4ba0" providerId="AD" clId="Web-{987002BE-A20B-2B7D-D50F-BA46BCD2C550}" dt="2023-04-12T14:54:44.368" v="514"/>
        <pc:sldMkLst>
          <pc:docMk/>
          <pc:sldMk cId="0" sldId="282"/>
        </pc:sldMkLst>
        <pc:spChg chg="mod">
          <ac:chgData name="Mohamed Faseeh Noor Mohamed" userId="S::mohamed.f@avasoft.com::005e57d0-1bc5-4dcc-b9d3-bc59a4fa4ba0" providerId="AD" clId="Web-{987002BE-A20B-2B7D-D50F-BA46BCD2C550}" dt="2023-04-12T14:44:29.233" v="461" actId="1076"/>
          <ac:spMkLst>
            <pc:docMk/>
            <pc:sldMk cId="0" sldId="282"/>
            <ac:spMk id="1048633" creationId="{00000000-0000-0000-0000-000000000000}"/>
          </ac:spMkLst>
        </pc:spChg>
        <pc:spChg chg="mod">
          <ac:chgData name="Mohamed Faseeh Noor Mohamed" userId="S::mohamed.f@avasoft.com::005e57d0-1bc5-4dcc-b9d3-bc59a4fa4ba0" providerId="AD" clId="Web-{987002BE-A20B-2B7D-D50F-BA46BCD2C550}" dt="2023-04-12T14:43:50.108" v="457" actId="20577"/>
          <ac:spMkLst>
            <pc:docMk/>
            <pc:sldMk cId="0" sldId="282"/>
            <ac:spMk id="1048634" creationId="{00000000-0000-0000-0000-000000000000}"/>
          </ac:spMkLst>
        </pc:spChg>
        <pc:picChg chg="add">
          <ac:chgData name="Mohamed Faseeh Noor Mohamed" userId="S::mohamed.f@avasoft.com::005e57d0-1bc5-4dcc-b9d3-bc59a4fa4ba0" providerId="AD" clId="Web-{987002BE-A20B-2B7D-D50F-BA46BCD2C550}" dt="2023-04-12T14:44:33.827" v="462"/>
          <ac:picMkLst>
            <pc:docMk/>
            <pc:sldMk cId="0" sldId="282"/>
            <ac:picMk id="3" creationId="{8B68EFBF-8C47-E4D6-BAFE-2B28F2820F45}"/>
          </ac:picMkLst>
        </pc:picChg>
        <pc:picChg chg="add">
          <ac:chgData name="Mohamed Faseeh Noor Mohamed" userId="S::mohamed.f@avasoft.com::005e57d0-1bc5-4dcc-b9d3-bc59a4fa4ba0" providerId="AD" clId="Web-{987002BE-A20B-2B7D-D50F-BA46BCD2C550}" dt="2023-04-12T14:54:44.368" v="514"/>
          <ac:picMkLst>
            <pc:docMk/>
            <pc:sldMk cId="0" sldId="282"/>
            <ac:picMk id="5" creationId="{AD18FB02-92FF-255C-7ABF-536F91968493}"/>
          </ac:picMkLst>
        </pc:picChg>
      </pc:sldChg>
      <pc:sldChg chg="del">
        <pc:chgData name="Mohamed Faseeh Noor Mohamed" userId="S::mohamed.f@avasoft.com::005e57d0-1bc5-4dcc-b9d3-bc59a4fa4ba0" providerId="AD" clId="Web-{987002BE-A20B-2B7D-D50F-BA46BCD2C550}" dt="2023-04-12T14:44:03.608" v="458"/>
        <pc:sldMkLst>
          <pc:docMk/>
          <pc:sldMk cId="0" sldId="283"/>
        </pc:sldMkLst>
      </pc:sldChg>
      <pc:sldChg chg="del">
        <pc:chgData name="Mohamed Faseeh Noor Mohamed" userId="S::mohamed.f@avasoft.com::005e57d0-1bc5-4dcc-b9d3-bc59a4fa4ba0" providerId="AD" clId="Web-{987002BE-A20B-2B7D-D50F-BA46BCD2C550}" dt="2023-04-12T14:44:05.264" v="459"/>
        <pc:sldMkLst>
          <pc:docMk/>
          <pc:sldMk cId="0" sldId="284"/>
        </pc:sldMkLst>
      </pc:sldChg>
      <pc:sldChg chg="addSp delSp modSp new ord">
        <pc:chgData name="Mohamed Faseeh Noor Mohamed" userId="S::mohamed.f@avasoft.com::005e57d0-1bc5-4dcc-b9d3-bc59a4fa4ba0" providerId="AD" clId="Web-{987002BE-A20B-2B7D-D50F-BA46BCD2C550}" dt="2023-04-12T15:08:42.182" v="602" actId="20577"/>
        <pc:sldMkLst>
          <pc:docMk/>
          <pc:sldMk cId="142169151" sldId="285"/>
        </pc:sldMkLst>
        <pc:spChg chg="mod">
          <ac:chgData name="Mohamed Faseeh Noor Mohamed" userId="S::mohamed.f@avasoft.com::005e57d0-1bc5-4dcc-b9d3-bc59a4fa4ba0" providerId="AD" clId="Web-{987002BE-A20B-2B7D-D50F-BA46BCD2C550}" dt="2023-04-12T14:16:59.894" v="314" actId="20577"/>
          <ac:spMkLst>
            <pc:docMk/>
            <pc:sldMk cId="142169151" sldId="285"/>
            <ac:spMk id="2" creationId="{592A6508-9779-586E-E12F-8BB176ED54A4}"/>
          </ac:spMkLst>
        </pc:spChg>
        <pc:spChg chg="add del mod">
          <ac:chgData name="Mohamed Faseeh Noor Mohamed" userId="S::mohamed.f@avasoft.com::005e57d0-1bc5-4dcc-b9d3-bc59a4fa4ba0" providerId="AD" clId="Web-{987002BE-A20B-2B7D-D50F-BA46BCD2C550}" dt="2023-04-12T15:08:42.182" v="602" actId="20577"/>
          <ac:spMkLst>
            <pc:docMk/>
            <pc:sldMk cId="142169151" sldId="285"/>
            <ac:spMk id="3" creationId="{7E63AAC1-6F41-4A34-1EA3-FB163231D4F5}"/>
          </ac:spMkLst>
        </pc:spChg>
        <pc:spChg chg="add del">
          <ac:chgData name="Mohamed Faseeh Noor Mohamed" userId="S::mohamed.f@avasoft.com::005e57d0-1bc5-4dcc-b9d3-bc59a4fa4ba0" providerId="AD" clId="Web-{987002BE-A20B-2B7D-D50F-BA46BCD2C550}" dt="2023-04-12T13:59:44.361" v="82"/>
          <ac:spMkLst>
            <pc:docMk/>
            <pc:sldMk cId="142169151" sldId="285"/>
            <ac:spMk id="5" creationId="{B24AC52F-7D63-AA17-1FFF-19600EBBCF85}"/>
          </ac:spMkLst>
        </pc:spChg>
        <pc:spChg chg="add del">
          <ac:chgData name="Mohamed Faseeh Noor Mohamed" userId="S::mohamed.f@avasoft.com::005e57d0-1bc5-4dcc-b9d3-bc59a4fa4ba0" providerId="AD" clId="Web-{987002BE-A20B-2B7D-D50F-BA46BCD2C550}" dt="2023-04-12T13:59:48.299" v="84"/>
          <ac:spMkLst>
            <pc:docMk/>
            <pc:sldMk cId="142169151" sldId="285"/>
            <ac:spMk id="7" creationId="{72344F0F-2BE3-22ED-3AC3-8F8ACF51F098}"/>
          </ac:spMkLst>
        </pc:spChg>
        <pc:spChg chg="add del mod">
          <ac:chgData name="Mohamed Faseeh Noor Mohamed" userId="S::mohamed.f@avasoft.com::005e57d0-1bc5-4dcc-b9d3-bc59a4fa4ba0" providerId="AD" clId="Web-{987002BE-A20B-2B7D-D50F-BA46BCD2C550}" dt="2023-04-12T14:24:27.073" v="345"/>
          <ac:spMkLst>
            <pc:docMk/>
            <pc:sldMk cId="142169151" sldId="285"/>
            <ac:spMk id="9" creationId="{407F938D-B84B-DE81-826C-1194E109E6C5}"/>
          </ac:spMkLst>
        </pc:spChg>
        <pc:spChg chg="add del mod">
          <ac:chgData name="Mohamed Faseeh Noor Mohamed" userId="S::mohamed.f@avasoft.com::005e57d0-1bc5-4dcc-b9d3-bc59a4fa4ba0" providerId="AD" clId="Web-{987002BE-A20B-2B7D-D50F-BA46BCD2C550}" dt="2023-04-12T14:24:23.885" v="344"/>
          <ac:spMkLst>
            <pc:docMk/>
            <pc:sldMk cId="142169151" sldId="285"/>
            <ac:spMk id="12" creationId="{495598ED-30B2-13E6-67D3-BC39E323B398}"/>
          </ac:spMkLst>
        </pc:spChg>
        <pc:graphicFrameChg chg="add del mod ord modGraphic">
          <ac:chgData name="Mohamed Faseeh Noor Mohamed" userId="S::mohamed.f@avasoft.com::005e57d0-1bc5-4dcc-b9d3-bc59a4fa4ba0" providerId="AD" clId="Web-{987002BE-A20B-2B7D-D50F-BA46BCD2C550}" dt="2023-04-12T13:47:07.646" v="16"/>
          <ac:graphicFrameMkLst>
            <pc:docMk/>
            <pc:sldMk cId="142169151" sldId="285"/>
            <ac:graphicFrameMk id="4" creationId="{9EB43EBF-3A6B-743C-B5B6-25ABA2E771CE}"/>
          </ac:graphicFrameMkLst>
        </pc:graphicFrameChg>
        <pc:picChg chg="add">
          <ac:chgData name="Mohamed Faseeh Noor Mohamed" userId="S::mohamed.f@avasoft.com::005e57d0-1bc5-4dcc-b9d3-bc59a4fa4ba0" providerId="AD" clId="Web-{987002BE-A20B-2B7D-D50F-BA46BCD2C550}" dt="2023-04-12T14:16:10.784" v="308"/>
          <ac:picMkLst>
            <pc:docMk/>
            <pc:sldMk cId="142169151" sldId="285"/>
            <ac:picMk id="11" creationId="{AC01973A-AF73-A44C-BF42-557A91F7E4D6}"/>
          </ac:picMkLst>
        </pc:picChg>
        <pc:picChg chg="add">
          <ac:chgData name="Mohamed Faseeh Noor Mohamed" userId="S::mohamed.f@avasoft.com::005e57d0-1bc5-4dcc-b9d3-bc59a4fa4ba0" providerId="AD" clId="Web-{987002BE-A20B-2B7D-D50F-BA46BCD2C550}" dt="2023-04-12T14:52:13.694" v="501"/>
          <ac:picMkLst>
            <pc:docMk/>
            <pc:sldMk cId="142169151" sldId="285"/>
            <ac:picMk id="14" creationId="{A6456867-FF7E-6191-B889-8A715EA2A5EF}"/>
          </ac:picMkLst>
        </pc:picChg>
      </pc:sldChg>
      <pc:sldChg chg="new del">
        <pc:chgData name="Mohamed Faseeh Noor Mohamed" userId="S::mohamed.f@avasoft.com::005e57d0-1bc5-4dcc-b9d3-bc59a4fa4ba0" providerId="AD" clId="Web-{987002BE-A20B-2B7D-D50F-BA46BCD2C550}" dt="2023-04-12T14:44:53.531" v="464"/>
        <pc:sldMkLst>
          <pc:docMk/>
          <pc:sldMk cId="1339662371" sldId="286"/>
        </pc:sldMkLst>
      </pc:sldChg>
      <pc:sldChg chg="addSp delSp modSp new">
        <pc:chgData name="Mohamed Faseeh Noor Mohamed" userId="S::mohamed.f@avasoft.com::005e57d0-1bc5-4dcc-b9d3-bc59a4fa4ba0" providerId="AD" clId="Web-{987002BE-A20B-2B7D-D50F-BA46BCD2C550}" dt="2023-04-12T14:54:38.775" v="513"/>
        <pc:sldMkLst>
          <pc:docMk/>
          <pc:sldMk cId="3797546796" sldId="286"/>
        </pc:sldMkLst>
        <pc:spChg chg="mod">
          <ac:chgData name="Mohamed Faseeh Noor Mohamed" userId="S::mohamed.f@avasoft.com::005e57d0-1bc5-4dcc-b9d3-bc59a4fa4ba0" providerId="AD" clId="Web-{987002BE-A20B-2B7D-D50F-BA46BCD2C550}" dt="2023-04-12T14:45:53.813" v="478" actId="20577"/>
          <ac:spMkLst>
            <pc:docMk/>
            <pc:sldMk cId="3797546796" sldId="286"/>
            <ac:spMk id="2" creationId="{1B4F492A-5899-6E1D-79FD-74974FC90E53}"/>
          </ac:spMkLst>
        </pc:spChg>
        <pc:spChg chg="del">
          <ac:chgData name="Mohamed Faseeh Noor Mohamed" userId="S::mohamed.f@avasoft.com::005e57d0-1bc5-4dcc-b9d3-bc59a4fa4ba0" providerId="AD" clId="Web-{987002BE-A20B-2B7D-D50F-BA46BCD2C550}" dt="2023-04-12T14:45:09.797" v="472"/>
          <ac:spMkLst>
            <pc:docMk/>
            <pc:sldMk cId="3797546796" sldId="286"/>
            <ac:spMk id="3" creationId="{4DAA2BC4-8E7E-E401-B981-8F14FE5577FB}"/>
          </ac:spMkLst>
        </pc:spChg>
        <pc:spChg chg="add del mod">
          <ac:chgData name="Mohamed Faseeh Noor Mohamed" userId="S::mohamed.f@avasoft.com::005e57d0-1bc5-4dcc-b9d3-bc59a4fa4ba0" providerId="AD" clId="Web-{987002BE-A20B-2B7D-D50F-BA46BCD2C550}" dt="2023-04-12T14:50:51.677" v="488"/>
          <ac:spMkLst>
            <pc:docMk/>
            <pc:sldMk cId="3797546796" sldId="286"/>
            <ac:spMk id="7" creationId="{5CB20D29-5A32-7BA4-A103-FD33B9FDABDA}"/>
          </ac:spMkLst>
        </pc:spChg>
        <pc:picChg chg="add">
          <ac:chgData name="Mohamed Faseeh Noor Mohamed" userId="S::mohamed.f@avasoft.com::005e57d0-1bc5-4dcc-b9d3-bc59a4fa4ba0" providerId="AD" clId="Web-{987002BE-A20B-2B7D-D50F-BA46BCD2C550}" dt="2023-04-12T14:45:43.485" v="476"/>
          <ac:picMkLst>
            <pc:docMk/>
            <pc:sldMk cId="3797546796" sldId="286"/>
            <ac:picMk id="5" creationId="{5233E4E1-2DE6-AA5A-CD62-93675464383B}"/>
          </ac:picMkLst>
        </pc:picChg>
        <pc:picChg chg="add mod">
          <ac:chgData name="Mohamed Faseeh Noor Mohamed" userId="S::mohamed.f@avasoft.com::005e57d0-1bc5-4dcc-b9d3-bc59a4fa4ba0" providerId="AD" clId="Web-{987002BE-A20B-2B7D-D50F-BA46BCD2C550}" dt="2023-04-12T14:51:40.318" v="496" actId="1076"/>
          <ac:picMkLst>
            <pc:docMk/>
            <pc:sldMk cId="3797546796" sldId="286"/>
            <ac:picMk id="6" creationId="{4E0688F2-1FC3-DF9F-D0A9-5C638897B81E}"/>
          </ac:picMkLst>
        </pc:picChg>
        <pc:picChg chg="add del">
          <ac:chgData name="Mohamed Faseeh Noor Mohamed" userId="S::mohamed.f@avasoft.com::005e57d0-1bc5-4dcc-b9d3-bc59a4fa4ba0" providerId="AD" clId="Web-{987002BE-A20B-2B7D-D50F-BA46BCD2C550}" dt="2023-04-12T14:54:38.775" v="513"/>
          <ac:picMkLst>
            <pc:docMk/>
            <pc:sldMk cId="3797546796" sldId="286"/>
            <ac:picMk id="8" creationId="{D5DC871B-6B28-DB2E-9764-8FC849C819BE}"/>
          </ac:picMkLst>
        </pc:picChg>
      </pc:sldChg>
      <pc:sldChg chg="addSp modSp new">
        <pc:chgData name="Mohamed Faseeh Noor Mohamed" userId="S::mohamed.f@avasoft.com::005e57d0-1bc5-4dcc-b9d3-bc59a4fa4ba0" providerId="AD" clId="Web-{987002BE-A20B-2B7D-D50F-BA46BCD2C550}" dt="2023-04-12T15:09:37.324" v="619" actId="14100"/>
        <pc:sldMkLst>
          <pc:docMk/>
          <pc:sldMk cId="1982141943" sldId="287"/>
        </pc:sldMkLst>
        <pc:spChg chg="add mod">
          <ac:chgData name="Mohamed Faseeh Noor Mohamed" userId="S::mohamed.f@avasoft.com::005e57d0-1bc5-4dcc-b9d3-bc59a4fa4ba0" providerId="AD" clId="Web-{987002BE-A20B-2B7D-D50F-BA46BCD2C550}" dt="2023-04-12T15:09:37.324" v="619" actId="14100"/>
          <ac:spMkLst>
            <pc:docMk/>
            <pc:sldMk cId="1982141943" sldId="287"/>
            <ac:spMk id="5" creationId="{20213D73-2343-DC06-F4D0-CE1864B1FFC4}"/>
          </ac:spMkLst>
        </pc:spChg>
        <pc:picChg chg="add">
          <ac:chgData name="Mohamed Faseeh Noor Mohamed" userId="S::mohamed.f@avasoft.com::005e57d0-1bc5-4dcc-b9d3-bc59a4fa4ba0" providerId="AD" clId="Web-{987002BE-A20B-2B7D-D50F-BA46BCD2C550}" dt="2023-04-12T14:58:51.154" v="532"/>
          <ac:picMkLst>
            <pc:docMk/>
            <pc:sldMk cId="1982141943" sldId="287"/>
            <ac:picMk id="3" creationId="{D0828B0C-F4C2-DD25-6B42-2FE9626F5860}"/>
          </ac:picMkLst>
        </pc:picChg>
        <pc:picChg chg="add">
          <ac:chgData name="Mohamed Faseeh Noor Mohamed" userId="S::mohamed.f@avasoft.com::005e57d0-1bc5-4dcc-b9d3-bc59a4fa4ba0" providerId="AD" clId="Web-{987002BE-A20B-2B7D-D50F-BA46BCD2C550}" dt="2023-04-12T15:00:18.689" v="551"/>
          <ac:picMkLst>
            <pc:docMk/>
            <pc:sldMk cId="1982141943" sldId="287"/>
            <ac:picMk id="7" creationId="{DA4995F1-05B4-2098-69E6-AB93B7A624CC}"/>
          </ac:picMkLst>
        </pc:picChg>
      </pc:sldChg>
      <pc:sldChg chg="addSp modSp new">
        <pc:chgData name="Mohamed Faseeh Noor Mohamed" userId="S::mohamed.f@avasoft.com::005e57d0-1bc5-4dcc-b9d3-bc59a4fa4ba0" providerId="AD" clId="Web-{987002BE-A20B-2B7D-D50F-BA46BCD2C550}" dt="2023-04-12T15:11:59.263" v="638" actId="14100"/>
        <pc:sldMkLst>
          <pc:docMk/>
          <pc:sldMk cId="113461735" sldId="288"/>
        </pc:sldMkLst>
        <pc:spChg chg="add mod">
          <ac:chgData name="Mohamed Faseeh Noor Mohamed" userId="S::mohamed.f@avasoft.com::005e57d0-1bc5-4dcc-b9d3-bc59a4fa4ba0" providerId="AD" clId="Web-{987002BE-A20B-2B7D-D50F-BA46BCD2C550}" dt="2023-04-12T15:11:59.263" v="638" actId="14100"/>
          <ac:spMkLst>
            <pc:docMk/>
            <pc:sldMk cId="113461735" sldId="288"/>
            <ac:spMk id="3" creationId="{5F3A9C36-32FD-B8FB-E0AA-9E282190993E}"/>
          </ac:spMkLst>
        </pc:spChg>
        <pc:picChg chg="add">
          <ac:chgData name="Mohamed Faseeh Noor Mohamed" userId="S::mohamed.f@avasoft.com::005e57d0-1bc5-4dcc-b9d3-bc59a4fa4ba0" providerId="AD" clId="Web-{987002BE-A20B-2B7D-D50F-BA46BCD2C550}" dt="2023-04-12T15:03:17.833" v="576"/>
          <ac:picMkLst>
            <pc:docMk/>
            <pc:sldMk cId="113461735" sldId="288"/>
            <ac:picMk id="5" creationId="{F63C985B-2A6B-90BC-0B2F-82DA2646210C}"/>
          </ac:picMkLst>
        </pc:picChg>
        <pc:picChg chg="add">
          <ac:chgData name="Mohamed Faseeh Noor Mohamed" userId="S::mohamed.f@avasoft.com::005e57d0-1bc5-4dcc-b9d3-bc59a4fa4ba0" providerId="AD" clId="Web-{987002BE-A20B-2B7D-D50F-BA46BCD2C550}" dt="2023-04-12T15:03:26.583" v="577"/>
          <ac:picMkLst>
            <pc:docMk/>
            <pc:sldMk cId="113461735" sldId="288"/>
            <ac:picMk id="7" creationId="{DF797B36-65DB-4929-FB91-D4518055AFD4}"/>
          </ac:picMkLst>
        </pc:picChg>
      </pc:sldChg>
    </pc:docChg>
  </pc:docChgLst>
  <pc:docChgLst>
    <pc:chgData name="Mohamed Faseeh Noor Mohamed" userId="S::mohamed.f@avasoft.com::005e57d0-1bc5-4dcc-b9d3-bc59a4fa4ba0" providerId="AD" clId="Web-{6A04BB4E-1E6B-4F2D-8895-B92E33A79549}"/>
    <pc:docChg chg="modSld">
      <pc:chgData name="Mohamed Faseeh Noor Mohamed" userId="S::mohamed.f@avasoft.com::005e57d0-1bc5-4dcc-b9d3-bc59a4fa4ba0" providerId="AD" clId="Web-{6A04BB4E-1E6B-4F2D-8895-B92E33A79549}" dt="2023-05-15T03:25:00.296" v="0" actId="1076"/>
      <pc:docMkLst>
        <pc:docMk/>
      </pc:docMkLst>
      <pc:sldChg chg="modSp">
        <pc:chgData name="Mohamed Faseeh Noor Mohamed" userId="S::mohamed.f@avasoft.com::005e57d0-1bc5-4dcc-b9d3-bc59a4fa4ba0" providerId="AD" clId="Web-{6A04BB4E-1E6B-4F2D-8895-B92E33A79549}" dt="2023-05-15T03:25:00.296" v="0" actId="1076"/>
        <pc:sldMkLst>
          <pc:docMk/>
          <pc:sldMk cId="641681210" sldId="296"/>
        </pc:sldMkLst>
        <pc:spChg chg="mod">
          <ac:chgData name="Mohamed Faseeh Noor Mohamed" userId="S::mohamed.f@avasoft.com::005e57d0-1bc5-4dcc-b9d3-bc59a4fa4ba0" providerId="AD" clId="Web-{6A04BB4E-1E6B-4F2D-8895-B92E33A79549}" dt="2023-05-15T03:25:00.296" v="0" actId="1076"/>
          <ac:spMkLst>
            <pc:docMk/>
            <pc:sldMk cId="641681210" sldId="296"/>
            <ac:spMk id="1048614" creationId="{00000000-0000-0000-0000-000000000000}"/>
          </ac:spMkLst>
        </pc:spChg>
      </pc:sldChg>
    </pc:docChg>
  </pc:docChgLst>
  <pc:docChgLst>
    <pc:chgData name="Mohamed Faseeh Noor Mohamed" userId="S::mohamed.f@avasoft.com::005e57d0-1bc5-4dcc-b9d3-bc59a4fa4ba0" providerId="AD" clId="Web-{9991CCF1-A38B-4180-A71E-96DB854EEF9B}"/>
    <pc:docChg chg="addSld delSld modSld">
      <pc:chgData name="Mohamed Faseeh Noor Mohamed" userId="S::mohamed.f@avasoft.com::005e57d0-1bc5-4dcc-b9d3-bc59a4fa4ba0" providerId="AD" clId="Web-{9991CCF1-A38B-4180-A71E-96DB854EEF9B}" dt="2023-05-15T03:18:31.053" v="173" actId="20577"/>
      <pc:docMkLst>
        <pc:docMk/>
      </pc:docMkLst>
      <pc:sldChg chg="add del">
        <pc:chgData name="Mohamed Faseeh Noor Mohamed" userId="S::mohamed.f@avasoft.com::005e57d0-1bc5-4dcc-b9d3-bc59a4fa4ba0" providerId="AD" clId="Web-{9991CCF1-A38B-4180-A71E-96DB854EEF9B}" dt="2023-05-15T03:02:40.569" v="29"/>
        <pc:sldMkLst>
          <pc:docMk/>
          <pc:sldMk cId="2200025270" sldId="294"/>
        </pc:sldMkLst>
      </pc:sldChg>
      <pc:sldChg chg="modSp add del replId">
        <pc:chgData name="Mohamed Faseeh Noor Mohamed" userId="S::mohamed.f@avasoft.com::005e57d0-1bc5-4dcc-b9d3-bc59a4fa4ba0" providerId="AD" clId="Web-{9991CCF1-A38B-4180-A71E-96DB854EEF9B}" dt="2023-05-15T03:05:51.010" v="79"/>
        <pc:sldMkLst>
          <pc:docMk/>
          <pc:sldMk cId="641681210" sldId="296"/>
        </pc:sldMkLst>
        <pc:spChg chg="mod">
          <ac:chgData name="Mohamed Faseeh Noor Mohamed" userId="S::mohamed.f@avasoft.com::005e57d0-1bc5-4dcc-b9d3-bc59a4fa4ba0" providerId="AD" clId="Web-{9991CCF1-A38B-4180-A71E-96DB854EEF9B}" dt="2023-05-15T03:05:42.916" v="77" actId="20577"/>
          <ac:spMkLst>
            <pc:docMk/>
            <pc:sldMk cId="641681210" sldId="296"/>
            <ac:spMk id="1048614" creationId="{00000000-0000-0000-0000-000000000000}"/>
          </ac:spMkLst>
        </pc:spChg>
      </pc:sldChg>
      <pc:sldChg chg="delSp modSp add del replId">
        <pc:chgData name="Mohamed Faseeh Noor Mohamed" userId="S::mohamed.f@avasoft.com::005e57d0-1bc5-4dcc-b9d3-bc59a4fa4ba0" providerId="AD" clId="Web-{9991CCF1-A38B-4180-A71E-96DB854EEF9B}" dt="2023-05-15T03:02:25.272" v="27"/>
        <pc:sldMkLst>
          <pc:docMk/>
          <pc:sldMk cId="1847790264" sldId="296"/>
        </pc:sldMkLst>
        <pc:spChg chg="del mod">
          <ac:chgData name="Mohamed Faseeh Noor Mohamed" userId="S::mohamed.f@avasoft.com::005e57d0-1bc5-4dcc-b9d3-bc59a4fa4ba0" providerId="AD" clId="Web-{9991CCF1-A38B-4180-A71E-96DB854EEF9B}" dt="2023-05-15T03:02:22.647" v="26"/>
          <ac:spMkLst>
            <pc:docMk/>
            <pc:sldMk cId="1847790264" sldId="296"/>
            <ac:spMk id="1048614" creationId="{00000000-0000-0000-0000-000000000000}"/>
          </ac:spMkLst>
        </pc:spChg>
      </pc:sldChg>
      <pc:sldChg chg="modSp add replId">
        <pc:chgData name="Mohamed Faseeh Noor Mohamed" userId="S::mohamed.f@avasoft.com::005e57d0-1bc5-4dcc-b9d3-bc59a4fa4ba0" providerId="AD" clId="Web-{9991CCF1-A38B-4180-A71E-96DB854EEF9B}" dt="2023-05-15T03:07:08.058" v="103" actId="20577"/>
        <pc:sldMkLst>
          <pc:docMk/>
          <pc:sldMk cId="2911094304" sldId="297"/>
        </pc:sldMkLst>
        <pc:spChg chg="mod">
          <ac:chgData name="Mohamed Faseeh Noor Mohamed" userId="S::mohamed.f@avasoft.com::005e57d0-1bc5-4dcc-b9d3-bc59a4fa4ba0" providerId="AD" clId="Web-{9991CCF1-A38B-4180-A71E-96DB854EEF9B}" dt="2023-05-15T03:07:08.058" v="103" actId="20577"/>
          <ac:spMkLst>
            <pc:docMk/>
            <pc:sldMk cId="2911094304" sldId="297"/>
            <ac:spMk id="1048614" creationId="{00000000-0000-0000-0000-000000000000}"/>
          </ac:spMkLst>
        </pc:spChg>
      </pc:sldChg>
      <pc:sldChg chg="add replId">
        <pc:chgData name="Mohamed Faseeh Noor Mohamed" userId="S::mohamed.f@avasoft.com::005e57d0-1bc5-4dcc-b9d3-bc59a4fa4ba0" providerId="AD" clId="Web-{9991CCF1-A38B-4180-A71E-96DB854EEF9B}" dt="2023-05-15T03:07:10.027" v="104"/>
        <pc:sldMkLst>
          <pc:docMk/>
          <pc:sldMk cId="1572130147" sldId="298"/>
        </pc:sldMkLst>
      </pc:sldChg>
      <pc:sldChg chg="modSp add replId">
        <pc:chgData name="Mohamed Faseeh Noor Mohamed" userId="S::mohamed.f@avasoft.com::005e57d0-1bc5-4dcc-b9d3-bc59a4fa4ba0" providerId="AD" clId="Web-{9991CCF1-A38B-4180-A71E-96DB854EEF9B}" dt="2023-05-15T03:07:48.762" v="112" actId="20577"/>
        <pc:sldMkLst>
          <pc:docMk/>
          <pc:sldMk cId="1252887054" sldId="299"/>
        </pc:sldMkLst>
        <pc:spChg chg="mod">
          <ac:chgData name="Mohamed Faseeh Noor Mohamed" userId="S::mohamed.f@avasoft.com::005e57d0-1bc5-4dcc-b9d3-bc59a4fa4ba0" providerId="AD" clId="Web-{9991CCF1-A38B-4180-A71E-96DB854EEF9B}" dt="2023-05-15T03:07:48.762" v="112" actId="20577"/>
          <ac:spMkLst>
            <pc:docMk/>
            <pc:sldMk cId="1252887054" sldId="299"/>
            <ac:spMk id="1048614" creationId="{00000000-0000-0000-0000-000000000000}"/>
          </ac:spMkLst>
        </pc:spChg>
      </pc:sldChg>
      <pc:sldChg chg="modSp add del replId">
        <pc:chgData name="Mohamed Faseeh Noor Mohamed" userId="S::mohamed.f@avasoft.com::005e57d0-1bc5-4dcc-b9d3-bc59a4fa4ba0" providerId="AD" clId="Web-{9991CCF1-A38B-4180-A71E-96DB854EEF9B}" dt="2023-05-15T03:09:04.591" v="116"/>
        <pc:sldMkLst>
          <pc:docMk/>
          <pc:sldMk cId="3258668981" sldId="300"/>
        </pc:sldMkLst>
        <pc:spChg chg="mod">
          <ac:chgData name="Mohamed Faseeh Noor Mohamed" userId="S::mohamed.f@avasoft.com::005e57d0-1bc5-4dcc-b9d3-bc59a4fa4ba0" providerId="AD" clId="Web-{9991CCF1-A38B-4180-A71E-96DB854EEF9B}" dt="2023-05-15T03:07:56.105" v="115" actId="20577"/>
          <ac:spMkLst>
            <pc:docMk/>
            <pc:sldMk cId="3258668981" sldId="300"/>
            <ac:spMk id="1048614" creationId="{00000000-0000-0000-0000-000000000000}"/>
          </ac:spMkLst>
        </pc:spChg>
      </pc:sldChg>
      <pc:sldChg chg="modSp add replId">
        <pc:chgData name="Mohamed Faseeh Noor Mohamed" userId="S::mohamed.f@avasoft.com::005e57d0-1bc5-4dcc-b9d3-bc59a4fa4ba0" providerId="AD" clId="Web-{9991CCF1-A38B-4180-A71E-96DB854EEF9B}" dt="2023-05-15T03:09:45.060" v="126" actId="20577"/>
        <pc:sldMkLst>
          <pc:docMk/>
          <pc:sldMk cId="3694585087" sldId="300"/>
        </pc:sldMkLst>
        <pc:spChg chg="mod">
          <ac:chgData name="Mohamed Faseeh Noor Mohamed" userId="S::mohamed.f@avasoft.com::005e57d0-1bc5-4dcc-b9d3-bc59a4fa4ba0" providerId="AD" clId="Web-{9991CCF1-A38B-4180-A71E-96DB854EEF9B}" dt="2023-05-15T03:09:45.060" v="126" actId="20577"/>
          <ac:spMkLst>
            <pc:docMk/>
            <pc:sldMk cId="3694585087" sldId="300"/>
            <ac:spMk id="1048614" creationId="{00000000-0000-0000-0000-000000000000}"/>
          </ac:spMkLst>
        </pc:spChg>
      </pc:sldChg>
      <pc:sldChg chg="modSp add replId">
        <pc:chgData name="Mohamed Faseeh Noor Mohamed" userId="S::mohamed.f@avasoft.com::005e57d0-1bc5-4dcc-b9d3-bc59a4fa4ba0" providerId="AD" clId="Web-{9991CCF1-A38B-4180-A71E-96DB854EEF9B}" dt="2023-05-15T03:10:19.436" v="140" actId="20577"/>
        <pc:sldMkLst>
          <pc:docMk/>
          <pc:sldMk cId="3379019224" sldId="301"/>
        </pc:sldMkLst>
        <pc:spChg chg="mod">
          <ac:chgData name="Mohamed Faseeh Noor Mohamed" userId="S::mohamed.f@avasoft.com::005e57d0-1bc5-4dcc-b9d3-bc59a4fa4ba0" providerId="AD" clId="Web-{9991CCF1-A38B-4180-A71E-96DB854EEF9B}" dt="2023-05-15T03:10:19.436" v="140" actId="20577"/>
          <ac:spMkLst>
            <pc:docMk/>
            <pc:sldMk cId="3379019224" sldId="301"/>
            <ac:spMk id="1048614" creationId="{00000000-0000-0000-0000-000000000000}"/>
          </ac:spMkLst>
        </pc:spChg>
      </pc:sldChg>
      <pc:sldChg chg="modSp add replId">
        <pc:chgData name="Mohamed Faseeh Noor Mohamed" userId="S::mohamed.f@avasoft.com::005e57d0-1bc5-4dcc-b9d3-bc59a4fa4ba0" providerId="AD" clId="Web-{9991CCF1-A38B-4180-A71E-96DB854EEF9B}" dt="2023-05-15T03:16:12.785" v="146" actId="20577"/>
        <pc:sldMkLst>
          <pc:docMk/>
          <pc:sldMk cId="712195474" sldId="302"/>
        </pc:sldMkLst>
        <pc:spChg chg="mod">
          <ac:chgData name="Mohamed Faseeh Noor Mohamed" userId="S::mohamed.f@avasoft.com::005e57d0-1bc5-4dcc-b9d3-bc59a4fa4ba0" providerId="AD" clId="Web-{9991CCF1-A38B-4180-A71E-96DB854EEF9B}" dt="2023-05-15T03:16:12.785" v="146" actId="20577"/>
          <ac:spMkLst>
            <pc:docMk/>
            <pc:sldMk cId="712195474" sldId="302"/>
            <ac:spMk id="1048614" creationId="{00000000-0000-0000-0000-000000000000}"/>
          </ac:spMkLst>
        </pc:spChg>
      </pc:sldChg>
      <pc:sldChg chg="modSp add replId">
        <pc:chgData name="Mohamed Faseeh Noor Mohamed" userId="S::mohamed.f@avasoft.com::005e57d0-1bc5-4dcc-b9d3-bc59a4fa4ba0" providerId="AD" clId="Web-{9991CCF1-A38B-4180-A71E-96DB854EEF9B}" dt="2023-05-15T03:17:01.302" v="156" actId="20577"/>
        <pc:sldMkLst>
          <pc:docMk/>
          <pc:sldMk cId="3840369732" sldId="303"/>
        </pc:sldMkLst>
        <pc:spChg chg="mod">
          <ac:chgData name="Mohamed Faseeh Noor Mohamed" userId="S::mohamed.f@avasoft.com::005e57d0-1bc5-4dcc-b9d3-bc59a4fa4ba0" providerId="AD" clId="Web-{9991CCF1-A38B-4180-A71E-96DB854EEF9B}" dt="2023-05-15T03:17:01.302" v="156" actId="20577"/>
          <ac:spMkLst>
            <pc:docMk/>
            <pc:sldMk cId="3840369732" sldId="303"/>
            <ac:spMk id="1048614" creationId="{00000000-0000-0000-0000-000000000000}"/>
          </ac:spMkLst>
        </pc:spChg>
      </pc:sldChg>
      <pc:sldChg chg="modSp add replId">
        <pc:chgData name="Mohamed Faseeh Noor Mohamed" userId="S::mohamed.f@avasoft.com::005e57d0-1bc5-4dcc-b9d3-bc59a4fa4ba0" providerId="AD" clId="Web-{9991CCF1-A38B-4180-A71E-96DB854EEF9B}" dt="2023-05-15T03:17:58.443" v="169" actId="20577"/>
        <pc:sldMkLst>
          <pc:docMk/>
          <pc:sldMk cId="3810289019" sldId="304"/>
        </pc:sldMkLst>
        <pc:spChg chg="mod">
          <ac:chgData name="Mohamed Faseeh Noor Mohamed" userId="S::mohamed.f@avasoft.com::005e57d0-1bc5-4dcc-b9d3-bc59a4fa4ba0" providerId="AD" clId="Web-{9991CCF1-A38B-4180-A71E-96DB854EEF9B}" dt="2023-05-15T03:17:58.443" v="169" actId="20577"/>
          <ac:spMkLst>
            <pc:docMk/>
            <pc:sldMk cId="3810289019" sldId="304"/>
            <ac:spMk id="1048614" creationId="{00000000-0000-0000-0000-000000000000}"/>
          </ac:spMkLst>
        </pc:spChg>
      </pc:sldChg>
      <pc:sldChg chg="modSp add replId">
        <pc:chgData name="Mohamed Faseeh Noor Mohamed" userId="S::mohamed.f@avasoft.com::005e57d0-1bc5-4dcc-b9d3-bc59a4fa4ba0" providerId="AD" clId="Web-{9991CCF1-A38B-4180-A71E-96DB854EEF9B}" dt="2023-05-15T03:18:31.053" v="173" actId="20577"/>
        <pc:sldMkLst>
          <pc:docMk/>
          <pc:sldMk cId="2684895349" sldId="305"/>
        </pc:sldMkLst>
        <pc:spChg chg="mod">
          <ac:chgData name="Mohamed Faseeh Noor Mohamed" userId="S::mohamed.f@avasoft.com::005e57d0-1bc5-4dcc-b9d3-bc59a4fa4ba0" providerId="AD" clId="Web-{9991CCF1-A38B-4180-A71E-96DB854EEF9B}" dt="2023-05-15T03:18:31.053" v="173" actId="20577"/>
          <ac:spMkLst>
            <pc:docMk/>
            <pc:sldMk cId="2684895349" sldId="305"/>
            <ac:spMk id="1048614" creationId="{00000000-0000-0000-0000-000000000000}"/>
          </ac:spMkLst>
        </pc:spChg>
      </pc:sldChg>
    </pc:docChg>
  </pc:docChgLst>
  <pc:docChgLst>
    <pc:chgData name="Mohamed Faseeh Noor Mohamed" userId="S::mohamed.f@avasoft.com::005e57d0-1bc5-4dcc-b9d3-bc59a4fa4ba0" providerId="AD" clId="Web-{79F4356C-C24A-A13E-6EF5-1097062E72C1}"/>
    <pc:docChg chg="addSld delSld modSld sldOrd">
      <pc:chgData name="Mohamed Faseeh Noor Mohamed" userId="S::mohamed.f@avasoft.com::005e57d0-1bc5-4dcc-b9d3-bc59a4fa4ba0" providerId="AD" clId="Web-{79F4356C-C24A-A13E-6EF5-1097062E72C1}" dt="2023-04-12T20:19:25.523" v="286" actId="20577"/>
      <pc:docMkLst>
        <pc:docMk/>
      </pc:docMkLst>
      <pc:sldChg chg="del">
        <pc:chgData name="Mohamed Faseeh Noor Mohamed" userId="S::mohamed.f@avasoft.com::005e57d0-1bc5-4dcc-b9d3-bc59a4fa4ba0" providerId="AD" clId="Web-{79F4356C-C24A-A13E-6EF5-1097062E72C1}" dt="2023-04-12T18:54:18.911" v="0"/>
        <pc:sldMkLst>
          <pc:docMk/>
          <pc:sldMk cId="0" sldId="259"/>
        </pc:sldMkLst>
      </pc:sldChg>
      <pc:sldChg chg="del">
        <pc:chgData name="Mohamed Faseeh Noor Mohamed" userId="S::mohamed.f@avasoft.com::005e57d0-1bc5-4dcc-b9d3-bc59a4fa4ba0" providerId="AD" clId="Web-{79F4356C-C24A-A13E-6EF5-1097062E72C1}" dt="2023-04-12T18:54:26.802" v="1"/>
        <pc:sldMkLst>
          <pc:docMk/>
          <pc:sldMk cId="0" sldId="260"/>
        </pc:sldMkLst>
      </pc:sldChg>
      <pc:sldChg chg="modSp">
        <pc:chgData name="Mohamed Faseeh Noor Mohamed" userId="S::mohamed.f@avasoft.com::005e57d0-1bc5-4dcc-b9d3-bc59a4fa4ba0" providerId="AD" clId="Web-{79F4356C-C24A-A13E-6EF5-1097062E72C1}" dt="2023-04-12T18:57:48.572" v="31" actId="20577"/>
        <pc:sldMkLst>
          <pc:docMk/>
          <pc:sldMk cId="0" sldId="263"/>
        </pc:sldMkLst>
        <pc:spChg chg="mod">
          <ac:chgData name="Mohamed Faseeh Noor Mohamed" userId="S::mohamed.f@avasoft.com::005e57d0-1bc5-4dcc-b9d3-bc59a4fa4ba0" providerId="AD" clId="Web-{79F4356C-C24A-A13E-6EF5-1097062E72C1}" dt="2023-04-12T18:57:48.572" v="31" actId="20577"/>
          <ac:spMkLst>
            <pc:docMk/>
            <pc:sldMk cId="0" sldId="263"/>
            <ac:spMk id="1048605" creationId="{00000000-0000-0000-0000-000000000000}"/>
          </ac:spMkLst>
        </pc:spChg>
      </pc:sldChg>
      <pc:sldChg chg="modSp del">
        <pc:chgData name="Mohamed Faseeh Noor Mohamed" userId="S::mohamed.f@avasoft.com::005e57d0-1bc5-4dcc-b9d3-bc59a4fa4ba0" providerId="AD" clId="Web-{79F4356C-C24A-A13E-6EF5-1097062E72C1}" dt="2023-04-12T18:57:54.806" v="32"/>
        <pc:sldMkLst>
          <pc:docMk/>
          <pc:sldMk cId="0" sldId="264"/>
        </pc:sldMkLst>
        <pc:spChg chg="mod">
          <ac:chgData name="Mohamed Faseeh Noor Mohamed" userId="S::mohamed.f@avasoft.com::005e57d0-1bc5-4dcc-b9d3-bc59a4fa4ba0" providerId="AD" clId="Web-{79F4356C-C24A-A13E-6EF5-1097062E72C1}" dt="2023-04-12T18:57:26.337" v="26" actId="1076"/>
          <ac:spMkLst>
            <pc:docMk/>
            <pc:sldMk cId="0" sldId="264"/>
            <ac:spMk id="1048609" creationId="{00000000-0000-0000-0000-000000000000}"/>
          </ac:spMkLst>
        </pc:spChg>
      </pc:sldChg>
      <pc:sldChg chg="del">
        <pc:chgData name="Mohamed Faseeh Noor Mohamed" userId="S::mohamed.f@avasoft.com::005e57d0-1bc5-4dcc-b9d3-bc59a4fa4ba0" providerId="AD" clId="Web-{79F4356C-C24A-A13E-6EF5-1097062E72C1}" dt="2023-04-12T18:58:56.214" v="50"/>
        <pc:sldMkLst>
          <pc:docMk/>
          <pc:sldMk cId="0" sldId="265"/>
        </pc:sldMkLst>
      </pc:sldChg>
      <pc:sldChg chg="modSp">
        <pc:chgData name="Mohamed Faseeh Noor Mohamed" userId="S::mohamed.f@avasoft.com::005e57d0-1bc5-4dcc-b9d3-bc59a4fa4ba0" providerId="AD" clId="Web-{79F4356C-C24A-A13E-6EF5-1097062E72C1}" dt="2023-04-12T19:01:45.311" v="55" actId="1076"/>
        <pc:sldMkLst>
          <pc:docMk/>
          <pc:sldMk cId="0" sldId="266"/>
        </pc:sldMkLst>
        <pc:spChg chg="mod">
          <ac:chgData name="Mohamed Faseeh Noor Mohamed" userId="S::mohamed.f@avasoft.com::005e57d0-1bc5-4dcc-b9d3-bc59a4fa4ba0" providerId="AD" clId="Web-{79F4356C-C24A-A13E-6EF5-1097062E72C1}" dt="2023-04-12T19:01:45.311" v="55" actId="1076"/>
          <ac:spMkLst>
            <pc:docMk/>
            <pc:sldMk cId="0" sldId="266"/>
            <ac:spMk id="1048611" creationId="{00000000-0000-0000-0000-000000000000}"/>
          </ac:spMkLst>
        </pc:spChg>
      </pc:sldChg>
      <pc:sldChg chg="del">
        <pc:chgData name="Mohamed Faseeh Noor Mohamed" userId="S::mohamed.f@avasoft.com::005e57d0-1bc5-4dcc-b9d3-bc59a4fa4ba0" providerId="AD" clId="Web-{79F4356C-C24A-A13E-6EF5-1097062E72C1}" dt="2023-04-12T19:01:51.686" v="56"/>
        <pc:sldMkLst>
          <pc:docMk/>
          <pc:sldMk cId="0" sldId="268"/>
        </pc:sldMkLst>
      </pc:sldChg>
      <pc:sldChg chg="del">
        <pc:chgData name="Mohamed Faseeh Noor Mohamed" userId="S::mohamed.f@avasoft.com::005e57d0-1bc5-4dcc-b9d3-bc59a4fa4ba0" providerId="AD" clId="Web-{79F4356C-C24A-A13E-6EF5-1097062E72C1}" dt="2023-04-12T19:01:54.233" v="57"/>
        <pc:sldMkLst>
          <pc:docMk/>
          <pc:sldMk cId="0" sldId="269"/>
        </pc:sldMkLst>
      </pc:sldChg>
      <pc:sldChg chg="del">
        <pc:chgData name="Mohamed Faseeh Noor Mohamed" userId="S::mohamed.f@avasoft.com::005e57d0-1bc5-4dcc-b9d3-bc59a4fa4ba0" providerId="AD" clId="Web-{79F4356C-C24A-A13E-6EF5-1097062E72C1}" dt="2023-04-12T18:54:29.193" v="2"/>
        <pc:sldMkLst>
          <pc:docMk/>
          <pc:sldMk cId="142169151" sldId="285"/>
        </pc:sldMkLst>
      </pc:sldChg>
      <pc:sldChg chg="modSp">
        <pc:chgData name="Mohamed Faseeh Noor Mohamed" userId="S::mohamed.f@avasoft.com::005e57d0-1bc5-4dcc-b9d3-bc59a4fa4ba0" providerId="AD" clId="Web-{79F4356C-C24A-A13E-6EF5-1097062E72C1}" dt="2023-04-12T18:58:52.308" v="49" actId="20577"/>
        <pc:sldMkLst>
          <pc:docMk/>
          <pc:sldMk cId="1982141943" sldId="287"/>
        </pc:sldMkLst>
        <pc:spChg chg="mod">
          <ac:chgData name="Mohamed Faseeh Noor Mohamed" userId="S::mohamed.f@avasoft.com::005e57d0-1bc5-4dcc-b9d3-bc59a4fa4ba0" providerId="AD" clId="Web-{79F4356C-C24A-A13E-6EF5-1097062E72C1}" dt="2023-04-12T18:58:52.308" v="49" actId="20577"/>
          <ac:spMkLst>
            <pc:docMk/>
            <pc:sldMk cId="1982141943" sldId="287"/>
            <ac:spMk id="5" creationId="{20213D73-2343-DC06-F4D0-CE1864B1FFC4}"/>
          </ac:spMkLst>
        </pc:spChg>
      </pc:sldChg>
      <pc:sldChg chg="addSp modSp new ord">
        <pc:chgData name="Mohamed Faseeh Noor Mohamed" userId="S::mohamed.f@avasoft.com::005e57d0-1bc5-4dcc-b9d3-bc59a4fa4ba0" providerId="AD" clId="Web-{79F4356C-C24A-A13E-6EF5-1097062E72C1}" dt="2023-04-12T20:12:26.796" v="248" actId="20577"/>
        <pc:sldMkLst>
          <pc:docMk/>
          <pc:sldMk cId="2177402511" sldId="289"/>
        </pc:sldMkLst>
        <pc:spChg chg="mod">
          <ac:chgData name="Mohamed Faseeh Noor Mohamed" userId="S::mohamed.f@avasoft.com::005e57d0-1bc5-4dcc-b9d3-bc59a4fa4ba0" providerId="AD" clId="Web-{79F4356C-C24A-A13E-6EF5-1097062E72C1}" dt="2023-04-12T19:27:13.863" v="73" actId="20577"/>
          <ac:spMkLst>
            <pc:docMk/>
            <pc:sldMk cId="2177402511" sldId="289"/>
            <ac:spMk id="2" creationId="{57C6EC1F-08F7-199C-E481-42729C75BFF3}"/>
          </ac:spMkLst>
        </pc:spChg>
        <pc:spChg chg="mod">
          <ac:chgData name="Mohamed Faseeh Noor Mohamed" userId="S::mohamed.f@avasoft.com::005e57d0-1bc5-4dcc-b9d3-bc59a4fa4ba0" providerId="AD" clId="Web-{79F4356C-C24A-A13E-6EF5-1097062E72C1}" dt="2023-04-12T20:12:26.796" v="248" actId="20577"/>
          <ac:spMkLst>
            <pc:docMk/>
            <pc:sldMk cId="2177402511" sldId="289"/>
            <ac:spMk id="3" creationId="{811347FC-60E9-9F69-D4F5-A9F8F605C906}"/>
          </ac:spMkLst>
        </pc:spChg>
        <pc:picChg chg="add">
          <ac:chgData name="Mohamed Faseeh Noor Mohamed" userId="S::mohamed.f@avasoft.com::005e57d0-1bc5-4dcc-b9d3-bc59a4fa4ba0" providerId="AD" clId="Web-{79F4356C-C24A-A13E-6EF5-1097062E72C1}" dt="2023-04-12T19:36:21.187" v="74"/>
          <ac:picMkLst>
            <pc:docMk/>
            <pc:sldMk cId="2177402511" sldId="289"/>
            <ac:picMk id="5" creationId="{82A5413D-CE19-7207-2763-FFA5566DE3B5}"/>
          </ac:picMkLst>
        </pc:picChg>
        <pc:picChg chg="add">
          <ac:chgData name="Mohamed Faseeh Noor Mohamed" userId="S::mohamed.f@avasoft.com::005e57d0-1bc5-4dcc-b9d3-bc59a4fa4ba0" providerId="AD" clId="Web-{79F4356C-C24A-A13E-6EF5-1097062E72C1}" dt="2023-04-12T19:36:27.453" v="75"/>
          <ac:picMkLst>
            <pc:docMk/>
            <pc:sldMk cId="2177402511" sldId="289"/>
            <ac:picMk id="7" creationId="{3B6AB7F2-1C62-3CF2-D130-20451B7F054C}"/>
          </ac:picMkLst>
        </pc:picChg>
      </pc:sldChg>
      <pc:sldChg chg="addSp modSp new">
        <pc:chgData name="Mohamed Faseeh Noor Mohamed" userId="S::mohamed.f@avasoft.com::005e57d0-1bc5-4dcc-b9d3-bc59a4fa4ba0" providerId="AD" clId="Web-{79F4356C-C24A-A13E-6EF5-1097062E72C1}" dt="2023-04-12T20:19:25.523" v="286" actId="20577"/>
        <pc:sldMkLst>
          <pc:docMk/>
          <pc:sldMk cId="632740864" sldId="290"/>
        </pc:sldMkLst>
        <pc:spChg chg="mod">
          <ac:chgData name="Mohamed Faseeh Noor Mohamed" userId="S::mohamed.f@avasoft.com::005e57d0-1bc5-4dcc-b9d3-bc59a4fa4ba0" providerId="AD" clId="Web-{79F4356C-C24A-A13E-6EF5-1097062E72C1}" dt="2023-04-12T19:36:58.719" v="86" actId="20577"/>
          <ac:spMkLst>
            <pc:docMk/>
            <pc:sldMk cId="632740864" sldId="290"/>
            <ac:spMk id="2" creationId="{CA005133-38CD-5278-0BCB-76C5234B2294}"/>
          </ac:spMkLst>
        </pc:spChg>
        <pc:spChg chg="mod">
          <ac:chgData name="Mohamed Faseeh Noor Mohamed" userId="S::mohamed.f@avasoft.com::005e57d0-1bc5-4dcc-b9d3-bc59a4fa4ba0" providerId="AD" clId="Web-{79F4356C-C24A-A13E-6EF5-1097062E72C1}" dt="2023-04-12T20:19:25.523" v="286" actId="20577"/>
          <ac:spMkLst>
            <pc:docMk/>
            <pc:sldMk cId="632740864" sldId="290"/>
            <ac:spMk id="3" creationId="{86280E71-8039-A086-F69A-42CEC0867B01}"/>
          </ac:spMkLst>
        </pc:spChg>
        <pc:picChg chg="add">
          <ac:chgData name="Mohamed Faseeh Noor Mohamed" userId="S::mohamed.f@avasoft.com::005e57d0-1bc5-4dcc-b9d3-bc59a4fa4ba0" providerId="AD" clId="Web-{79F4356C-C24A-A13E-6EF5-1097062E72C1}" dt="2023-04-12T19:37:02.391" v="87"/>
          <ac:picMkLst>
            <pc:docMk/>
            <pc:sldMk cId="632740864" sldId="290"/>
            <ac:picMk id="5" creationId="{EDEAA308-AE95-874A-7587-ED112DF6F83C}"/>
          </ac:picMkLst>
        </pc:picChg>
        <pc:picChg chg="add">
          <ac:chgData name="Mohamed Faseeh Noor Mohamed" userId="S::mohamed.f@avasoft.com::005e57d0-1bc5-4dcc-b9d3-bc59a4fa4ba0" providerId="AD" clId="Web-{79F4356C-C24A-A13E-6EF5-1097062E72C1}" dt="2023-04-12T19:37:07.735" v="88"/>
          <ac:picMkLst>
            <pc:docMk/>
            <pc:sldMk cId="632740864" sldId="290"/>
            <ac:picMk id="7" creationId="{0A886E58-BBF3-E275-3790-9D895FD9D828}"/>
          </ac:picMkLst>
        </pc:picChg>
      </pc:sldChg>
    </pc:docChg>
  </pc:docChgLst>
  <pc:docChgLst>
    <pc:chgData name="Mohamed Faseeh Noor Mohamed" userId="S::mohamed.f@avasoft.com::005e57d0-1bc5-4dcc-b9d3-bc59a4fa4ba0" providerId="AD" clId="Web-{A158880E-6A8C-74B0-445A-7CEAFE330721}"/>
    <pc:docChg chg="addSld delSld modSld sldOrd">
      <pc:chgData name="Mohamed Faseeh Noor Mohamed" userId="S::mohamed.f@avasoft.com::005e57d0-1bc5-4dcc-b9d3-bc59a4fa4ba0" providerId="AD" clId="Web-{A158880E-6A8C-74B0-445A-7CEAFE330721}" dt="2023-05-09T20:43:54.971" v="161" actId="1076"/>
      <pc:docMkLst>
        <pc:docMk/>
      </pc:docMkLst>
      <pc:sldChg chg="delSp modSp">
        <pc:chgData name="Mohamed Faseeh Noor Mohamed" userId="S::mohamed.f@avasoft.com::005e57d0-1bc5-4dcc-b9d3-bc59a4fa4ba0" providerId="AD" clId="Web-{A158880E-6A8C-74B0-445A-7CEAFE330721}" dt="2023-05-09T20:43:54.971" v="161" actId="1076"/>
        <pc:sldMkLst>
          <pc:docMk/>
          <pc:sldMk cId="0" sldId="258"/>
        </pc:sldMkLst>
        <pc:spChg chg="del mod">
          <ac:chgData name="Mohamed Faseeh Noor Mohamed" userId="S::mohamed.f@avasoft.com::005e57d0-1bc5-4dcc-b9d3-bc59a4fa4ba0" providerId="AD" clId="Web-{A158880E-6A8C-74B0-445A-7CEAFE330721}" dt="2023-05-09T20:43:51.064" v="160"/>
          <ac:spMkLst>
            <pc:docMk/>
            <pc:sldMk cId="0" sldId="258"/>
            <ac:spMk id="1048590" creationId="{00000000-0000-0000-0000-000000000000}"/>
          </ac:spMkLst>
        </pc:spChg>
        <pc:spChg chg="mod">
          <ac:chgData name="Mohamed Faseeh Noor Mohamed" userId="S::mohamed.f@avasoft.com::005e57d0-1bc5-4dcc-b9d3-bc59a4fa4ba0" providerId="AD" clId="Web-{A158880E-6A8C-74B0-445A-7CEAFE330721}" dt="2023-05-09T20:43:54.971" v="161" actId="1076"/>
          <ac:spMkLst>
            <pc:docMk/>
            <pc:sldMk cId="0" sldId="258"/>
            <ac:spMk id="1048591" creationId="{00000000-0000-0000-0000-000000000000}"/>
          </ac:spMkLst>
        </pc:spChg>
      </pc:sldChg>
      <pc:sldChg chg="modSp ord">
        <pc:chgData name="Mohamed Faseeh Noor Mohamed" userId="S::mohamed.f@avasoft.com::005e57d0-1bc5-4dcc-b9d3-bc59a4fa4ba0" providerId="AD" clId="Web-{A158880E-6A8C-74B0-445A-7CEAFE330721}" dt="2023-05-09T20:29:39.205" v="134" actId="20577"/>
        <pc:sldMkLst>
          <pc:docMk/>
          <pc:sldMk cId="0" sldId="261"/>
        </pc:sldMkLst>
        <pc:spChg chg="mod">
          <ac:chgData name="Mohamed Faseeh Noor Mohamed" userId="S::mohamed.f@avasoft.com::005e57d0-1bc5-4dcc-b9d3-bc59a4fa4ba0" providerId="AD" clId="Web-{A158880E-6A8C-74B0-445A-7CEAFE330721}" dt="2023-05-09T20:29:39.205" v="134" actId="20577"/>
          <ac:spMkLst>
            <pc:docMk/>
            <pc:sldMk cId="0" sldId="261"/>
            <ac:spMk id="1048601" creationId="{00000000-0000-0000-0000-000000000000}"/>
          </ac:spMkLst>
        </pc:spChg>
      </pc:sldChg>
      <pc:sldChg chg="modSp">
        <pc:chgData name="Mohamed Faseeh Noor Mohamed" userId="S::mohamed.f@avasoft.com::005e57d0-1bc5-4dcc-b9d3-bc59a4fa4ba0" providerId="AD" clId="Web-{A158880E-6A8C-74B0-445A-7CEAFE330721}" dt="2023-05-09T20:28:49.548" v="127" actId="1076"/>
        <pc:sldMkLst>
          <pc:docMk/>
          <pc:sldMk cId="0" sldId="262"/>
        </pc:sldMkLst>
        <pc:spChg chg="mod">
          <ac:chgData name="Mohamed Faseeh Noor Mohamed" userId="S::mohamed.f@avasoft.com::005e57d0-1bc5-4dcc-b9d3-bc59a4fa4ba0" providerId="AD" clId="Web-{A158880E-6A8C-74B0-445A-7CEAFE330721}" dt="2023-05-09T20:28:49.548" v="127" actId="1076"/>
          <ac:spMkLst>
            <pc:docMk/>
            <pc:sldMk cId="0" sldId="262"/>
            <ac:spMk id="1048602" creationId="{00000000-0000-0000-0000-000000000000}"/>
          </ac:spMkLst>
        </pc:spChg>
      </pc:sldChg>
      <pc:sldChg chg="modSp">
        <pc:chgData name="Mohamed Faseeh Noor Mohamed" userId="S::mohamed.f@avasoft.com::005e57d0-1bc5-4dcc-b9d3-bc59a4fa4ba0" providerId="AD" clId="Web-{A158880E-6A8C-74B0-445A-7CEAFE330721}" dt="2023-05-09T20:29:05.657" v="130" actId="20577"/>
        <pc:sldMkLst>
          <pc:docMk/>
          <pc:sldMk cId="0" sldId="263"/>
        </pc:sldMkLst>
        <pc:spChg chg="mod">
          <ac:chgData name="Mohamed Faseeh Noor Mohamed" userId="S::mohamed.f@avasoft.com::005e57d0-1bc5-4dcc-b9d3-bc59a4fa4ba0" providerId="AD" clId="Web-{A158880E-6A8C-74B0-445A-7CEAFE330721}" dt="2023-05-09T20:28:59.001" v="128" actId="20577"/>
          <ac:spMkLst>
            <pc:docMk/>
            <pc:sldMk cId="0" sldId="263"/>
            <ac:spMk id="1048604" creationId="{00000000-0000-0000-0000-000000000000}"/>
          </ac:spMkLst>
        </pc:spChg>
        <pc:spChg chg="mod">
          <ac:chgData name="Mohamed Faseeh Noor Mohamed" userId="S::mohamed.f@avasoft.com::005e57d0-1bc5-4dcc-b9d3-bc59a4fa4ba0" providerId="AD" clId="Web-{A158880E-6A8C-74B0-445A-7CEAFE330721}" dt="2023-05-09T20:29:05.657" v="130" actId="20577"/>
          <ac:spMkLst>
            <pc:docMk/>
            <pc:sldMk cId="0" sldId="263"/>
            <ac:spMk id="1048605" creationId="{00000000-0000-0000-0000-000000000000}"/>
          </ac:spMkLst>
        </pc:spChg>
      </pc:sldChg>
      <pc:sldChg chg="modSp">
        <pc:chgData name="Mohamed Faseeh Noor Mohamed" userId="S::mohamed.f@avasoft.com::005e57d0-1bc5-4dcc-b9d3-bc59a4fa4ba0" providerId="AD" clId="Web-{A158880E-6A8C-74B0-445A-7CEAFE330721}" dt="2023-05-09T20:29:20.658" v="132" actId="20577"/>
        <pc:sldMkLst>
          <pc:docMk/>
          <pc:sldMk cId="0" sldId="266"/>
        </pc:sldMkLst>
        <pc:spChg chg="mod">
          <ac:chgData name="Mohamed Faseeh Noor Mohamed" userId="S::mohamed.f@avasoft.com::005e57d0-1bc5-4dcc-b9d3-bc59a4fa4ba0" providerId="AD" clId="Web-{A158880E-6A8C-74B0-445A-7CEAFE330721}" dt="2023-05-09T20:29:20.658" v="132" actId="20577"/>
          <ac:spMkLst>
            <pc:docMk/>
            <pc:sldMk cId="0" sldId="266"/>
            <ac:spMk id="1048611" creationId="{00000000-0000-0000-0000-000000000000}"/>
          </ac:spMkLst>
        </pc:spChg>
      </pc:sldChg>
      <pc:sldChg chg="del">
        <pc:chgData name="Mohamed Faseeh Noor Mohamed" userId="S::mohamed.f@avasoft.com::005e57d0-1bc5-4dcc-b9d3-bc59a4fa4ba0" providerId="AD" clId="Web-{A158880E-6A8C-74B0-445A-7CEAFE330721}" dt="2023-05-09T20:31:22.800" v="141"/>
        <pc:sldMkLst>
          <pc:docMk/>
          <pc:sldMk cId="0" sldId="270"/>
        </pc:sldMkLst>
      </pc:sldChg>
      <pc:sldChg chg="modSp">
        <pc:chgData name="Mohamed Faseeh Noor Mohamed" userId="S::mohamed.f@avasoft.com::005e57d0-1bc5-4dcc-b9d3-bc59a4fa4ba0" providerId="AD" clId="Web-{A158880E-6A8C-74B0-445A-7CEAFE330721}" dt="2023-05-09T20:29:57.158" v="136" actId="20577"/>
        <pc:sldMkLst>
          <pc:docMk/>
          <pc:sldMk cId="0" sldId="281"/>
        </pc:sldMkLst>
        <pc:spChg chg="mod">
          <ac:chgData name="Mohamed Faseeh Noor Mohamed" userId="S::mohamed.f@avasoft.com::005e57d0-1bc5-4dcc-b9d3-bc59a4fa4ba0" providerId="AD" clId="Web-{A158880E-6A8C-74B0-445A-7CEAFE330721}" dt="2023-05-09T20:29:57.158" v="136" actId="20577"/>
          <ac:spMkLst>
            <pc:docMk/>
            <pc:sldMk cId="0" sldId="281"/>
            <ac:spMk id="1048632" creationId="{00000000-0000-0000-0000-000000000000}"/>
          </ac:spMkLst>
        </pc:spChg>
      </pc:sldChg>
      <pc:sldChg chg="modSp">
        <pc:chgData name="Mohamed Faseeh Noor Mohamed" userId="S::mohamed.f@avasoft.com::005e57d0-1bc5-4dcc-b9d3-bc59a4fa4ba0" providerId="AD" clId="Web-{A158880E-6A8C-74B0-445A-7CEAFE330721}" dt="2023-05-09T20:29:12.564" v="131" actId="20577"/>
        <pc:sldMkLst>
          <pc:docMk/>
          <pc:sldMk cId="1982141943" sldId="287"/>
        </pc:sldMkLst>
        <pc:spChg chg="mod">
          <ac:chgData name="Mohamed Faseeh Noor Mohamed" userId="S::mohamed.f@avasoft.com::005e57d0-1bc5-4dcc-b9d3-bc59a4fa4ba0" providerId="AD" clId="Web-{A158880E-6A8C-74B0-445A-7CEAFE330721}" dt="2023-05-09T20:29:12.564" v="131" actId="20577"/>
          <ac:spMkLst>
            <pc:docMk/>
            <pc:sldMk cId="1982141943" sldId="287"/>
            <ac:spMk id="5" creationId="{20213D73-2343-DC06-F4D0-CE1864B1FFC4}"/>
          </ac:spMkLst>
        </pc:spChg>
      </pc:sldChg>
      <pc:sldChg chg="modSp">
        <pc:chgData name="Mohamed Faseeh Noor Mohamed" userId="S::mohamed.f@avasoft.com::005e57d0-1bc5-4dcc-b9d3-bc59a4fa4ba0" providerId="AD" clId="Web-{A158880E-6A8C-74B0-445A-7CEAFE330721}" dt="2023-05-09T20:29:29.783" v="133" actId="20577"/>
        <pc:sldMkLst>
          <pc:docMk/>
          <pc:sldMk cId="113461735" sldId="288"/>
        </pc:sldMkLst>
        <pc:spChg chg="mod">
          <ac:chgData name="Mohamed Faseeh Noor Mohamed" userId="S::mohamed.f@avasoft.com::005e57d0-1bc5-4dcc-b9d3-bc59a4fa4ba0" providerId="AD" clId="Web-{A158880E-6A8C-74B0-445A-7CEAFE330721}" dt="2023-05-09T20:29:29.783" v="133" actId="20577"/>
          <ac:spMkLst>
            <pc:docMk/>
            <pc:sldMk cId="113461735" sldId="288"/>
            <ac:spMk id="3" creationId="{5F3A9C36-32FD-B8FB-E0AA-9E282190993E}"/>
          </ac:spMkLst>
        </pc:spChg>
      </pc:sldChg>
      <pc:sldChg chg="modSp del">
        <pc:chgData name="Mohamed Faseeh Noor Mohamed" userId="S::mohamed.f@avasoft.com::005e57d0-1bc5-4dcc-b9d3-bc59a4fa4ba0" providerId="AD" clId="Web-{A158880E-6A8C-74B0-445A-7CEAFE330721}" dt="2023-05-09T20:43:18.642" v="152"/>
        <pc:sldMkLst>
          <pc:docMk/>
          <pc:sldMk cId="2177402511" sldId="289"/>
        </pc:sldMkLst>
        <pc:spChg chg="mod">
          <ac:chgData name="Mohamed Faseeh Noor Mohamed" userId="S::mohamed.f@avasoft.com::005e57d0-1bc5-4dcc-b9d3-bc59a4fa4ba0" providerId="AD" clId="Web-{A158880E-6A8C-74B0-445A-7CEAFE330721}" dt="2023-05-09T20:28:14.078" v="124" actId="20577"/>
          <ac:spMkLst>
            <pc:docMk/>
            <pc:sldMk cId="2177402511" sldId="289"/>
            <ac:spMk id="2" creationId="{57C6EC1F-08F7-199C-E481-42729C75BFF3}"/>
          </ac:spMkLst>
        </pc:spChg>
      </pc:sldChg>
      <pc:sldChg chg="modSp del">
        <pc:chgData name="Mohamed Faseeh Noor Mohamed" userId="S::mohamed.f@avasoft.com::005e57d0-1bc5-4dcc-b9d3-bc59a4fa4ba0" providerId="AD" clId="Web-{A158880E-6A8C-74B0-445A-7CEAFE330721}" dt="2023-05-09T20:43:20.814" v="153"/>
        <pc:sldMkLst>
          <pc:docMk/>
          <pc:sldMk cId="632740864" sldId="290"/>
        </pc:sldMkLst>
        <pc:spChg chg="mod">
          <ac:chgData name="Mohamed Faseeh Noor Mohamed" userId="S::mohamed.f@avasoft.com::005e57d0-1bc5-4dcc-b9d3-bc59a4fa4ba0" providerId="AD" clId="Web-{A158880E-6A8C-74B0-445A-7CEAFE330721}" dt="2023-05-09T20:28:32.172" v="125" actId="20577"/>
          <ac:spMkLst>
            <pc:docMk/>
            <pc:sldMk cId="632740864" sldId="290"/>
            <ac:spMk id="2" creationId="{CA005133-38CD-5278-0BCB-76C5234B2294}"/>
          </ac:spMkLst>
        </pc:spChg>
      </pc:sldChg>
      <pc:sldChg chg="modSp">
        <pc:chgData name="Mohamed Faseeh Noor Mohamed" userId="S::mohamed.f@avasoft.com::005e57d0-1bc5-4dcc-b9d3-bc59a4fa4ba0" providerId="AD" clId="Web-{A158880E-6A8C-74B0-445A-7CEAFE330721}" dt="2023-05-09T20:27:57.594" v="122" actId="20577"/>
        <pc:sldMkLst>
          <pc:docMk/>
          <pc:sldMk cId="2301951836" sldId="291"/>
        </pc:sldMkLst>
        <pc:spChg chg="mod">
          <ac:chgData name="Mohamed Faseeh Noor Mohamed" userId="S::mohamed.f@avasoft.com::005e57d0-1bc5-4dcc-b9d3-bc59a4fa4ba0" providerId="AD" clId="Web-{A158880E-6A8C-74B0-445A-7CEAFE330721}" dt="2023-05-09T20:27:57.594" v="122" actId="20577"/>
          <ac:spMkLst>
            <pc:docMk/>
            <pc:sldMk cId="2301951836" sldId="291"/>
            <ac:spMk id="1048590" creationId="{00000000-0000-0000-0000-000000000000}"/>
          </ac:spMkLst>
        </pc:spChg>
      </pc:sldChg>
      <pc:sldChg chg="modSp">
        <pc:chgData name="Mohamed Faseeh Noor Mohamed" userId="S::mohamed.f@avasoft.com::005e57d0-1bc5-4dcc-b9d3-bc59a4fa4ba0" providerId="AD" clId="Web-{A158880E-6A8C-74B0-445A-7CEAFE330721}" dt="2023-05-09T20:30:53.628" v="140" actId="20577"/>
        <pc:sldMkLst>
          <pc:docMk/>
          <pc:sldMk cId="917093309" sldId="292"/>
        </pc:sldMkLst>
        <pc:spChg chg="mod">
          <ac:chgData name="Mohamed Faseeh Noor Mohamed" userId="S::mohamed.f@avasoft.com::005e57d0-1bc5-4dcc-b9d3-bc59a4fa4ba0" providerId="AD" clId="Web-{A158880E-6A8C-74B0-445A-7CEAFE330721}" dt="2023-05-09T20:27:46.234" v="121" actId="20577"/>
          <ac:spMkLst>
            <pc:docMk/>
            <pc:sldMk cId="917093309" sldId="292"/>
            <ac:spMk id="1048590" creationId="{00000000-0000-0000-0000-000000000000}"/>
          </ac:spMkLst>
        </pc:spChg>
        <pc:spChg chg="mod">
          <ac:chgData name="Mohamed Faseeh Noor Mohamed" userId="S::mohamed.f@avasoft.com::005e57d0-1bc5-4dcc-b9d3-bc59a4fa4ba0" providerId="AD" clId="Web-{A158880E-6A8C-74B0-445A-7CEAFE330721}" dt="2023-05-09T20:30:53.628" v="140" actId="20577"/>
          <ac:spMkLst>
            <pc:docMk/>
            <pc:sldMk cId="917093309" sldId="292"/>
            <ac:spMk id="1048591" creationId="{00000000-0000-0000-0000-000000000000}"/>
          </ac:spMkLst>
        </pc:spChg>
      </pc:sldChg>
      <pc:sldChg chg="addSp delSp modSp">
        <pc:chgData name="Mohamed Faseeh Noor Mohamed" userId="S::mohamed.f@avasoft.com::005e57d0-1bc5-4dcc-b9d3-bc59a4fa4ba0" providerId="AD" clId="Web-{A158880E-6A8C-74B0-445A-7CEAFE330721}" dt="2023-05-09T20:39:43.261" v="151" actId="1076"/>
        <pc:sldMkLst>
          <pc:docMk/>
          <pc:sldMk cId="564536490" sldId="293"/>
        </pc:sldMkLst>
        <pc:spChg chg="add del mod">
          <ac:chgData name="Mohamed Faseeh Noor Mohamed" userId="S::mohamed.f@avasoft.com::005e57d0-1bc5-4dcc-b9d3-bc59a4fa4ba0" providerId="AD" clId="Web-{A158880E-6A8C-74B0-445A-7CEAFE330721}" dt="2023-05-09T20:01:56.517" v="3"/>
          <ac:spMkLst>
            <pc:docMk/>
            <pc:sldMk cId="564536490" sldId="293"/>
            <ac:spMk id="5" creationId="{14B85C8F-306D-67B9-E124-81ECB9CE88D7}"/>
          </ac:spMkLst>
        </pc:spChg>
        <pc:spChg chg="add del mod">
          <ac:chgData name="Mohamed Faseeh Noor Mohamed" userId="S::mohamed.f@avasoft.com::005e57d0-1bc5-4dcc-b9d3-bc59a4fa4ba0" providerId="AD" clId="Web-{A158880E-6A8C-74B0-445A-7CEAFE330721}" dt="2023-05-09T20:02:02.454" v="7"/>
          <ac:spMkLst>
            <pc:docMk/>
            <pc:sldMk cId="564536490" sldId="293"/>
            <ac:spMk id="6" creationId="{7346489C-520E-6A2D-3507-D6EE232825E1}"/>
          </ac:spMkLst>
        </pc:spChg>
        <pc:spChg chg="mod">
          <ac:chgData name="Mohamed Faseeh Noor Mohamed" userId="S::mohamed.f@avasoft.com::005e57d0-1bc5-4dcc-b9d3-bc59a4fa4ba0" providerId="AD" clId="Web-{A158880E-6A8C-74B0-445A-7CEAFE330721}" dt="2023-05-09T20:28:06.063" v="123" actId="20577"/>
          <ac:spMkLst>
            <pc:docMk/>
            <pc:sldMk cId="564536490" sldId="293"/>
            <ac:spMk id="1048590" creationId="{00000000-0000-0000-0000-000000000000}"/>
          </ac:spMkLst>
        </pc:spChg>
        <pc:spChg chg="del mod">
          <ac:chgData name="Mohamed Faseeh Noor Mohamed" userId="S::mohamed.f@avasoft.com::005e57d0-1bc5-4dcc-b9d3-bc59a4fa4ba0" providerId="AD" clId="Web-{A158880E-6A8C-74B0-445A-7CEAFE330721}" dt="2023-05-09T20:01:54.295" v="2"/>
          <ac:spMkLst>
            <pc:docMk/>
            <pc:sldMk cId="564536490" sldId="293"/>
            <ac:spMk id="1048591" creationId="{00000000-0000-0000-0000-000000000000}"/>
          </ac:spMkLst>
        </pc:spChg>
        <pc:picChg chg="add del mod">
          <ac:chgData name="Mohamed Faseeh Noor Mohamed" userId="S::mohamed.f@avasoft.com::005e57d0-1bc5-4dcc-b9d3-bc59a4fa4ba0" providerId="AD" clId="Web-{A158880E-6A8C-74B0-445A-7CEAFE330721}" dt="2023-05-09T20:39:15.401" v="142"/>
          <ac:picMkLst>
            <pc:docMk/>
            <pc:sldMk cId="564536490" sldId="293"/>
            <ac:picMk id="7" creationId="{B3E1E22F-8908-A665-7A70-031284364E59}"/>
          </ac:picMkLst>
        </pc:picChg>
        <pc:picChg chg="add mod">
          <ac:chgData name="Mohamed Faseeh Noor Mohamed" userId="S::mohamed.f@avasoft.com::005e57d0-1bc5-4dcc-b9d3-bc59a4fa4ba0" providerId="AD" clId="Web-{A158880E-6A8C-74B0-445A-7CEAFE330721}" dt="2023-05-09T20:39:43.261" v="151" actId="1076"/>
          <ac:picMkLst>
            <pc:docMk/>
            <pc:sldMk cId="564536490" sldId="293"/>
            <ac:picMk id="8" creationId="{106AC20D-67E0-61B1-8C63-FA71EFD5D699}"/>
          </ac:picMkLst>
        </pc:picChg>
      </pc:sldChg>
      <pc:sldChg chg="modSp add replId">
        <pc:chgData name="Mohamed Faseeh Noor Mohamed" userId="S::mohamed.f@avasoft.com::005e57d0-1bc5-4dcc-b9d3-bc59a4fa4ba0" providerId="AD" clId="Web-{A158880E-6A8C-74B0-445A-7CEAFE330721}" dt="2023-05-09T20:16:25.093" v="79" actId="1076"/>
        <pc:sldMkLst>
          <pc:docMk/>
          <pc:sldMk cId="2200025270" sldId="294"/>
        </pc:sldMkLst>
        <pc:spChg chg="mod">
          <ac:chgData name="Mohamed Faseeh Noor Mohamed" userId="S::mohamed.f@avasoft.com::005e57d0-1bc5-4dcc-b9d3-bc59a4fa4ba0" providerId="AD" clId="Web-{A158880E-6A8C-74B0-445A-7CEAFE330721}" dt="2023-05-09T20:16:25.093" v="79" actId="1076"/>
          <ac:spMkLst>
            <pc:docMk/>
            <pc:sldMk cId="2200025270" sldId="294"/>
            <ac:spMk id="1048614" creationId="{00000000-0000-0000-0000-000000000000}"/>
          </ac:spMkLst>
        </pc:spChg>
      </pc:sldChg>
      <pc:sldChg chg="addSp modSp add replId">
        <pc:chgData name="Mohamed Faseeh Noor Mohamed" userId="S::mohamed.f@avasoft.com::005e57d0-1bc5-4dcc-b9d3-bc59a4fa4ba0" providerId="AD" clId="Web-{A158880E-6A8C-74B0-445A-7CEAFE330721}" dt="2023-05-09T20:26:59.327" v="119" actId="1076"/>
        <pc:sldMkLst>
          <pc:docMk/>
          <pc:sldMk cId="3022051489" sldId="295"/>
        </pc:sldMkLst>
        <pc:spChg chg="mod">
          <ac:chgData name="Mohamed Faseeh Noor Mohamed" userId="S::mohamed.f@avasoft.com::005e57d0-1bc5-4dcc-b9d3-bc59a4fa4ba0" providerId="AD" clId="Web-{A158880E-6A8C-74B0-445A-7CEAFE330721}" dt="2023-05-09T20:26:31.749" v="114" actId="20577"/>
          <ac:spMkLst>
            <pc:docMk/>
            <pc:sldMk cId="3022051489" sldId="295"/>
            <ac:spMk id="1048614" creationId="{00000000-0000-0000-0000-000000000000}"/>
          </ac:spMkLst>
        </pc:spChg>
        <pc:picChg chg="add mod">
          <ac:chgData name="Mohamed Faseeh Noor Mohamed" userId="S::mohamed.f@avasoft.com::005e57d0-1bc5-4dcc-b9d3-bc59a4fa4ba0" providerId="AD" clId="Web-{A158880E-6A8C-74B0-445A-7CEAFE330721}" dt="2023-05-09T20:26:59.327" v="119" actId="1076"/>
          <ac:picMkLst>
            <pc:docMk/>
            <pc:sldMk cId="3022051489" sldId="295"/>
            <ac:picMk id="2" creationId="{91A00E23-C099-E8BE-6B66-7FBEA1F04A97}"/>
          </ac:picMkLst>
        </pc:picChg>
      </pc:sldChg>
    </pc:docChg>
  </pc:docChgLst>
  <pc:docChgLst>
    <pc:chgData name="Mohamed Faseeh Noor Mohamed" userId="S::mohamed.f@avasoft.com::005e57d0-1bc5-4dcc-b9d3-bc59a4fa4ba0" providerId="AD" clId="Web-{35DB29E5-1660-ABC9-0C6D-4A55B411A33C}"/>
    <pc:docChg chg="addSld delSld modSld">
      <pc:chgData name="Mohamed Faseeh Noor Mohamed" userId="S::mohamed.f@avasoft.com::005e57d0-1bc5-4dcc-b9d3-bc59a4fa4ba0" providerId="AD" clId="Web-{35DB29E5-1660-ABC9-0C6D-4A55B411A33C}" dt="2023-05-09T19:48:14.730" v="97" actId="20577"/>
      <pc:docMkLst>
        <pc:docMk/>
      </pc:docMkLst>
      <pc:sldChg chg="modSp">
        <pc:chgData name="Mohamed Faseeh Noor Mohamed" userId="S::mohamed.f@avasoft.com::005e57d0-1bc5-4dcc-b9d3-bc59a4fa4ba0" providerId="AD" clId="Web-{35DB29E5-1660-ABC9-0C6D-4A55B411A33C}" dt="2023-05-09T19:36:04.700" v="48" actId="20577"/>
        <pc:sldMkLst>
          <pc:docMk/>
          <pc:sldMk cId="0" sldId="258"/>
        </pc:sldMkLst>
        <pc:spChg chg="mod">
          <ac:chgData name="Mohamed Faseeh Noor Mohamed" userId="S::mohamed.f@avasoft.com::005e57d0-1bc5-4dcc-b9d3-bc59a4fa4ba0" providerId="AD" clId="Web-{35DB29E5-1660-ABC9-0C6D-4A55B411A33C}" dt="2023-05-09T19:36:04.700" v="48" actId="20577"/>
          <ac:spMkLst>
            <pc:docMk/>
            <pc:sldMk cId="0" sldId="258"/>
            <ac:spMk id="1048590" creationId="{00000000-0000-0000-0000-000000000000}"/>
          </ac:spMkLst>
        </pc:spChg>
        <pc:spChg chg="mod">
          <ac:chgData name="Mohamed Faseeh Noor Mohamed" userId="S::mohamed.f@avasoft.com::005e57d0-1bc5-4dcc-b9d3-bc59a4fa4ba0" providerId="AD" clId="Web-{35DB29E5-1660-ABC9-0C6D-4A55B411A33C}" dt="2023-05-09T19:35:44.669" v="45" actId="20577"/>
          <ac:spMkLst>
            <pc:docMk/>
            <pc:sldMk cId="0" sldId="258"/>
            <ac:spMk id="1048591" creationId="{00000000-0000-0000-0000-000000000000}"/>
          </ac:spMkLst>
        </pc:spChg>
      </pc:sldChg>
      <pc:sldChg chg="add replId">
        <pc:chgData name="Mohamed Faseeh Noor Mohamed" userId="S::mohamed.f@avasoft.com::005e57d0-1bc5-4dcc-b9d3-bc59a4fa4ba0" providerId="AD" clId="Web-{35DB29E5-1660-ABC9-0C6D-4A55B411A33C}" dt="2023-05-09T19:33:04.509" v="0"/>
        <pc:sldMkLst>
          <pc:docMk/>
          <pc:sldMk cId="2301951836" sldId="291"/>
        </pc:sldMkLst>
      </pc:sldChg>
      <pc:sldChg chg="add del replId">
        <pc:chgData name="Mohamed Faseeh Noor Mohamed" userId="S::mohamed.f@avasoft.com::005e57d0-1bc5-4dcc-b9d3-bc59a4fa4ba0" providerId="AD" clId="Web-{35DB29E5-1660-ABC9-0C6D-4A55B411A33C}" dt="2023-05-09T19:33:28.541" v="6"/>
        <pc:sldMkLst>
          <pc:docMk/>
          <pc:sldMk cId="33210152" sldId="292"/>
        </pc:sldMkLst>
      </pc:sldChg>
      <pc:sldChg chg="modSp add replId">
        <pc:chgData name="Mohamed Faseeh Noor Mohamed" userId="S::mohamed.f@avasoft.com::005e57d0-1bc5-4dcc-b9d3-bc59a4fa4ba0" providerId="AD" clId="Web-{35DB29E5-1660-ABC9-0C6D-4A55B411A33C}" dt="2023-05-09T19:40:54.847" v="65" actId="20577"/>
        <pc:sldMkLst>
          <pc:docMk/>
          <pc:sldMk cId="917093309" sldId="292"/>
        </pc:sldMkLst>
        <pc:spChg chg="mod">
          <ac:chgData name="Mohamed Faseeh Noor Mohamed" userId="S::mohamed.f@avasoft.com::005e57d0-1bc5-4dcc-b9d3-bc59a4fa4ba0" providerId="AD" clId="Web-{35DB29E5-1660-ABC9-0C6D-4A55B411A33C}" dt="2023-05-09T19:38:22.875" v="55" actId="20577"/>
          <ac:spMkLst>
            <pc:docMk/>
            <pc:sldMk cId="917093309" sldId="292"/>
            <ac:spMk id="1048590" creationId="{00000000-0000-0000-0000-000000000000}"/>
          </ac:spMkLst>
        </pc:spChg>
        <pc:spChg chg="mod">
          <ac:chgData name="Mohamed Faseeh Noor Mohamed" userId="S::mohamed.f@avasoft.com::005e57d0-1bc5-4dcc-b9d3-bc59a4fa4ba0" providerId="AD" clId="Web-{35DB29E5-1660-ABC9-0C6D-4A55B411A33C}" dt="2023-05-09T19:40:54.847" v="65" actId="20577"/>
          <ac:spMkLst>
            <pc:docMk/>
            <pc:sldMk cId="917093309" sldId="292"/>
            <ac:spMk id="1048591" creationId="{00000000-0000-0000-0000-000000000000}"/>
          </ac:spMkLst>
        </pc:spChg>
      </pc:sldChg>
      <pc:sldChg chg="modSp add del replId">
        <pc:chgData name="Mohamed Faseeh Noor Mohamed" userId="S::mohamed.f@avasoft.com::005e57d0-1bc5-4dcc-b9d3-bc59a4fa4ba0" providerId="AD" clId="Web-{35DB29E5-1660-ABC9-0C6D-4A55B411A33C}" dt="2023-05-09T19:35:31.012" v="40"/>
        <pc:sldMkLst>
          <pc:docMk/>
          <pc:sldMk cId="2884757148" sldId="292"/>
        </pc:sldMkLst>
        <pc:spChg chg="mod">
          <ac:chgData name="Mohamed Faseeh Noor Mohamed" userId="S::mohamed.f@avasoft.com::005e57d0-1bc5-4dcc-b9d3-bc59a4fa4ba0" providerId="AD" clId="Web-{35DB29E5-1660-ABC9-0C6D-4A55B411A33C}" dt="2023-05-09T19:35:28.965" v="39" actId="20577"/>
          <ac:spMkLst>
            <pc:docMk/>
            <pc:sldMk cId="2884757148" sldId="292"/>
            <ac:spMk id="1048591" creationId="{00000000-0000-0000-0000-000000000000}"/>
          </ac:spMkLst>
        </pc:spChg>
      </pc:sldChg>
      <pc:sldChg chg="modSp add replId">
        <pc:chgData name="Mohamed Faseeh Noor Mohamed" userId="S::mohamed.f@avasoft.com::005e57d0-1bc5-4dcc-b9d3-bc59a4fa4ba0" providerId="AD" clId="Web-{35DB29E5-1660-ABC9-0C6D-4A55B411A33C}" dt="2023-05-09T19:48:14.730" v="97" actId="20577"/>
        <pc:sldMkLst>
          <pc:docMk/>
          <pc:sldMk cId="564536490" sldId="293"/>
        </pc:sldMkLst>
        <pc:spChg chg="mod">
          <ac:chgData name="Mohamed Faseeh Noor Mohamed" userId="S::mohamed.f@avasoft.com::005e57d0-1bc5-4dcc-b9d3-bc59a4fa4ba0" providerId="AD" clId="Web-{35DB29E5-1660-ABC9-0C6D-4A55B411A33C}" dt="2023-05-09T19:44:13.319" v="79" actId="20577"/>
          <ac:spMkLst>
            <pc:docMk/>
            <pc:sldMk cId="564536490" sldId="293"/>
            <ac:spMk id="1048590" creationId="{00000000-0000-0000-0000-000000000000}"/>
          </ac:spMkLst>
        </pc:spChg>
        <pc:spChg chg="mod">
          <ac:chgData name="Mohamed Faseeh Noor Mohamed" userId="S::mohamed.f@avasoft.com::005e57d0-1bc5-4dcc-b9d3-bc59a4fa4ba0" providerId="AD" clId="Web-{35DB29E5-1660-ABC9-0C6D-4A55B411A33C}" dt="2023-05-09T19:48:14.730" v="97" actId="20577"/>
          <ac:spMkLst>
            <pc:docMk/>
            <pc:sldMk cId="564536490" sldId="293"/>
            <ac:spMk id="1048591" creationId="{00000000-0000-0000-0000-000000000000}"/>
          </ac:spMkLst>
        </pc:spChg>
      </pc:sldChg>
    </pc:docChg>
  </pc:docChgLst>
  <pc:docChgLst>
    <pc:chgData name="Mohamed Faseeh Noor Mohamed" userId="S::mohamed.f@avasoft.com::005e57d0-1bc5-4dcc-b9d3-bc59a4fa4ba0" providerId="AD" clId="Web-{82528EC7-34E3-480E-9D9A-DB0844C246D7}"/>
    <pc:docChg chg="modSld">
      <pc:chgData name="Mohamed Faseeh Noor Mohamed" userId="S::mohamed.f@avasoft.com::005e57d0-1bc5-4dcc-b9d3-bc59a4fa4ba0" providerId="AD" clId="Web-{82528EC7-34E3-480E-9D9A-DB0844C246D7}" dt="2023-04-12T15:56:32.361" v="2" actId="1076"/>
      <pc:docMkLst>
        <pc:docMk/>
      </pc:docMkLst>
      <pc:sldChg chg="modSp">
        <pc:chgData name="Mohamed Faseeh Noor Mohamed" userId="S::mohamed.f@avasoft.com::005e57d0-1bc5-4dcc-b9d3-bc59a4fa4ba0" providerId="AD" clId="Web-{82528EC7-34E3-480E-9D9A-DB0844C246D7}" dt="2023-04-12T15:56:32.361" v="2" actId="1076"/>
        <pc:sldMkLst>
          <pc:docMk/>
          <pc:sldMk cId="0" sldId="268"/>
        </pc:sldMkLst>
        <pc:spChg chg="mod">
          <ac:chgData name="Mohamed Faseeh Noor Mohamed" userId="S::mohamed.f@avasoft.com::005e57d0-1bc5-4dcc-b9d3-bc59a4fa4ba0" providerId="AD" clId="Web-{82528EC7-34E3-480E-9D9A-DB0844C246D7}" dt="2023-04-12T15:56:32.361" v="2" actId="1076"/>
          <ac:spMkLst>
            <pc:docMk/>
            <pc:sldMk cId="0" sldId="268"/>
            <ac:spMk id="1048612"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F09D5-1826-4E52-8FDA-CA9947755D0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EAE2EBF-5CC4-46FF-97BC-D39F31AFA04B}">
      <dgm:prSet/>
      <dgm:spPr/>
      <dgm:t>
        <a:bodyPr/>
        <a:lstStyle/>
        <a:p>
          <a:pPr>
            <a:lnSpc>
              <a:spcPct val="100000"/>
            </a:lnSpc>
          </a:pPr>
          <a:r>
            <a:rPr lang="en-US" b="1"/>
            <a:t>1. INPUT IMAGE</a:t>
          </a:r>
          <a:endParaRPr lang="en-US"/>
        </a:p>
      </dgm:t>
    </dgm:pt>
    <dgm:pt modelId="{73DD4728-CC51-46D5-979A-5ED6390E3B00}" type="parTrans" cxnId="{41859395-0321-4F95-B7F8-468D758DECB3}">
      <dgm:prSet/>
      <dgm:spPr/>
      <dgm:t>
        <a:bodyPr/>
        <a:lstStyle/>
        <a:p>
          <a:endParaRPr lang="en-US"/>
        </a:p>
      </dgm:t>
    </dgm:pt>
    <dgm:pt modelId="{C390E576-5A1C-4E4A-A4E9-F1543CED96D7}" type="sibTrans" cxnId="{41859395-0321-4F95-B7F8-468D758DECB3}">
      <dgm:prSet/>
      <dgm:spPr/>
      <dgm:t>
        <a:bodyPr/>
        <a:lstStyle/>
        <a:p>
          <a:endParaRPr lang="en-US"/>
        </a:p>
      </dgm:t>
    </dgm:pt>
    <dgm:pt modelId="{EB3ED6D9-3A54-49D4-9D55-98143CFB6EA4}">
      <dgm:prSet/>
      <dgm:spPr/>
      <dgm:t>
        <a:bodyPr/>
        <a:lstStyle/>
        <a:p>
          <a:pPr>
            <a:lnSpc>
              <a:spcPct val="100000"/>
            </a:lnSpc>
          </a:pPr>
          <a:r>
            <a:rPr lang="en-US" b="1"/>
            <a:t>2. PREPROCESSING</a:t>
          </a:r>
          <a:endParaRPr lang="en-US"/>
        </a:p>
      </dgm:t>
    </dgm:pt>
    <dgm:pt modelId="{54FF20FD-E41D-4818-8802-BEB46C514CB3}" type="parTrans" cxnId="{158E2154-A462-4C32-8847-8F50CBCB1EB8}">
      <dgm:prSet/>
      <dgm:spPr/>
      <dgm:t>
        <a:bodyPr/>
        <a:lstStyle/>
        <a:p>
          <a:endParaRPr lang="en-US"/>
        </a:p>
      </dgm:t>
    </dgm:pt>
    <dgm:pt modelId="{B39531B3-F338-4B40-8BD8-278DCFFF5C4F}" type="sibTrans" cxnId="{158E2154-A462-4C32-8847-8F50CBCB1EB8}">
      <dgm:prSet/>
      <dgm:spPr/>
      <dgm:t>
        <a:bodyPr/>
        <a:lstStyle/>
        <a:p>
          <a:endParaRPr lang="en-US"/>
        </a:p>
      </dgm:t>
    </dgm:pt>
    <dgm:pt modelId="{B89AA041-989A-4A56-9E3D-1240F7AB3DDC}">
      <dgm:prSet/>
      <dgm:spPr/>
      <dgm:t>
        <a:bodyPr/>
        <a:lstStyle/>
        <a:p>
          <a:pPr>
            <a:lnSpc>
              <a:spcPct val="100000"/>
            </a:lnSpc>
          </a:pPr>
          <a:r>
            <a:rPr lang="en-US" b="1"/>
            <a:t>3. SEGMENTATION</a:t>
          </a:r>
          <a:endParaRPr lang="en-US"/>
        </a:p>
      </dgm:t>
    </dgm:pt>
    <dgm:pt modelId="{78DB512C-74E5-4240-AC76-A6D8F0D3B040}" type="parTrans" cxnId="{023B5784-C2ED-41FE-BA1E-205D83166AE3}">
      <dgm:prSet/>
      <dgm:spPr/>
      <dgm:t>
        <a:bodyPr/>
        <a:lstStyle/>
        <a:p>
          <a:endParaRPr lang="en-US"/>
        </a:p>
      </dgm:t>
    </dgm:pt>
    <dgm:pt modelId="{93B21DB5-AFD0-4EBE-9949-676CF9E79908}" type="sibTrans" cxnId="{023B5784-C2ED-41FE-BA1E-205D83166AE3}">
      <dgm:prSet/>
      <dgm:spPr/>
      <dgm:t>
        <a:bodyPr/>
        <a:lstStyle/>
        <a:p>
          <a:endParaRPr lang="en-US"/>
        </a:p>
      </dgm:t>
    </dgm:pt>
    <dgm:pt modelId="{2F527DEF-2090-4488-A88C-13F098D67261}">
      <dgm:prSet/>
      <dgm:spPr/>
      <dgm:t>
        <a:bodyPr/>
        <a:lstStyle/>
        <a:p>
          <a:pPr>
            <a:lnSpc>
              <a:spcPct val="100000"/>
            </a:lnSpc>
          </a:pPr>
          <a:r>
            <a:rPr lang="en-US" b="1"/>
            <a:t>4. FEATURE EXTRACTION</a:t>
          </a:r>
          <a:endParaRPr lang="en-US"/>
        </a:p>
      </dgm:t>
    </dgm:pt>
    <dgm:pt modelId="{6818189E-FB84-4AC4-BED8-A37CCEE46ED3}" type="parTrans" cxnId="{901E9ECE-B02F-4F57-AB69-E0F7EBD8BBC9}">
      <dgm:prSet/>
      <dgm:spPr/>
      <dgm:t>
        <a:bodyPr/>
        <a:lstStyle/>
        <a:p>
          <a:endParaRPr lang="en-US"/>
        </a:p>
      </dgm:t>
    </dgm:pt>
    <dgm:pt modelId="{453FBAB3-775F-4AC5-AD1B-85066A093B1D}" type="sibTrans" cxnId="{901E9ECE-B02F-4F57-AB69-E0F7EBD8BBC9}">
      <dgm:prSet/>
      <dgm:spPr/>
      <dgm:t>
        <a:bodyPr/>
        <a:lstStyle/>
        <a:p>
          <a:endParaRPr lang="en-US"/>
        </a:p>
      </dgm:t>
    </dgm:pt>
    <dgm:pt modelId="{D51B826A-67D2-4220-9912-41525CAEA709}">
      <dgm:prSet/>
      <dgm:spPr/>
      <dgm:t>
        <a:bodyPr/>
        <a:lstStyle/>
        <a:p>
          <a:pPr>
            <a:lnSpc>
              <a:spcPct val="100000"/>
            </a:lnSpc>
          </a:pPr>
          <a:r>
            <a:rPr lang="en-US" b="1"/>
            <a:t>5. CLASSIFICATION</a:t>
          </a:r>
          <a:endParaRPr lang="en-US"/>
        </a:p>
      </dgm:t>
    </dgm:pt>
    <dgm:pt modelId="{10DA877C-E559-4211-8612-A77593B0D406}" type="parTrans" cxnId="{26DDB5D7-2592-48C4-9149-FE78D2FE0EBA}">
      <dgm:prSet/>
      <dgm:spPr/>
      <dgm:t>
        <a:bodyPr/>
        <a:lstStyle/>
        <a:p>
          <a:endParaRPr lang="en-US"/>
        </a:p>
      </dgm:t>
    </dgm:pt>
    <dgm:pt modelId="{1504B77D-1691-4387-9B74-5919A9937305}" type="sibTrans" cxnId="{26DDB5D7-2592-48C4-9149-FE78D2FE0EBA}">
      <dgm:prSet/>
      <dgm:spPr/>
      <dgm:t>
        <a:bodyPr/>
        <a:lstStyle/>
        <a:p>
          <a:endParaRPr lang="en-US"/>
        </a:p>
      </dgm:t>
    </dgm:pt>
    <dgm:pt modelId="{8A85CF5E-B871-4C63-AB80-61FB466723AB}" type="pres">
      <dgm:prSet presAssocID="{DC5F09D5-1826-4E52-8FDA-CA9947755D0C}" presName="root" presStyleCnt="0">
        <dgm:presLayoutVars>
          <dgm:dir/>
          <dgm:resizeHandles val="exact"/>
        </dgm:presLayoutVars>
      </dgm:prSet>
      <dgm:spPr/>
    </dgm:pt>
    <dgm:pt modelId="{C6A29252-29CA-487D-9029-485347D40B6B}" type="pres">
      <dgm:prSet presAssocID="{AEAE2EBF-5CC4-46FF-97BC-D39F31AFA04B}" presName="compNode" presStyleCnt="0"/>
      <dgm:spPr/>
    </dgm:pt>
    <dgm:pt modelId="{5679DFA5-740F-4F4F-BF7D-C2E3DF5B83B8}" type="pres">
      <dgm:prSet presAssocID="{AEAE2EBF-5CC4-46FF-97BC-D39F31AFA04B}" presName="bgRect" presStyleLbl="bgShp" presStyleIdx="0" presStyleCnt="5"/>
      <dgm:spPr/>
    </dgm:pt>
    <dgm:pt modelId="{0C37A1EC-15DD-4405-B022-0ECD43E4086F}" type="pres">
      <dgm:prSet presAssocID="{AEAE2EBF-5CC4-46FF-97BC-D39F31AFA04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8AA6E36-81AD-45A8-B9DC-2CC0195E4BEA}" type="pres">
      <dgm:prSet presAssocID="{AEAE2EBF-5CC4-46FF-97BC-D39F31AFA04B}" presName="spaceRect" presStyleCnt="0"/>
      <dgm:spPr/>
    </dgm:pt>
    <dgm:pt modelId="{E7AB40C4-438D-4186-B015-9500D98DF9B6}" type="pres">
      <dgm:prSet presAssocID="{AEAE2EBF-5CC4-46FF-97BC-D39F31AFA04B}" presName="parTx" presStyleLbl="revTx" presStyleIdx="0" presStyleCnt="5">
        <dgm:presLayoutVars>
          <dgm:chMax val="0"/>
          <dgm:chPref val="0"/>
        </dgm:presLayoutVars>
      </dgm:prSet>
      <dgm:spPr/>
    </dgm:pt>
    <dgm:pt modelId="{47EC0D3B-8A56-4B91-94B0-DFDD5B7B26C2}" type="pres">
      <dgm:prSet presAssocID="{C390E576-5A1C-4E4A-A4E9-F1543CED96D7}" presName="sibTrans" presStyleCnt="0"/>
      <dgm:spPr/>
    </dgm:pt>
    <dgm:pt modelId="{CF64CF10-D267-4F84-B6EA-185BEAE40375}" type="pres">
      <dgm:prSet presAssocID="{EB3ED6D9-3A54-49D4-9D55-98143CFB6EA4}" presName="compNode" presStyleCnt="0"/>
      <dgm:spPr/>
    </dgm:pt>
    <dgm:pt modelId="{3F8AB65B-43C4-4D1F-9BE3-EB24521B4814}" type="pres">
      <dgm:prSet presAssocID="{EB3ED6D9-3A54-49D4-9D55-98143CFB6EA4}" presName="bgRect" presStyleLbl="bgShp" presStyleIdx="1" presStyleCnt="5"/>
      <dgm:spPr/>
    </dgm:pt>
    <dgm:pt modelId="{9B12E9A3-DE8C-4555-B868-5C13821B7295}" type="pres">
      <dgm:prSet presAssocID="{EB3ED6D9-3A54-49D4-9D55-98143CFB6EA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7E46682-1BA4-47E7-9ED1-569B427B4132}" type="pres">
      <dgm:prSet presAssocID="{EB3ED6D9-3A54-49D4-9D55-98143CFB6EA4}" presName="spaceRect" presStyleCnt="0"/>
      <dgm:spPr/>
    </dgm:pt>
    <dgm:pt modelId="{73A666D8-808D-4718-8299-FEC537ECEB10}" type="pres">
      <dgm:prSet presAssocID="{EB3ED6D9-3A54-49D4-9D55-98143CFB6EA4}" presName="parTx" presStyleLbl="revTx" presStyleIdx="1" presStyleCnt="5">
        <dgm:presLayoutVars>
          <dgm:chMax val="0"/>
          <dgm:chPref val="0"/>
        </dgm:presLayoutVars>
      </dgm:prSet>
      <dgm:spPr/>
    </dgm:pt>
    <dgm:pt modelId="{065DCDE0-7624-4DC4-AE75-79F4A076B6B6}" type="pres">
      <dgm:prSet presAssocID="{B39531B3-F338-4B40-8BD8-278DCFFF5C4F}" presName="sibTrans" presStyleCnt="0"/>
      <dgm:spPr/>
    </dgm:pt>
    <dgm:pt modelId="{592A50BD-1389-4848-BFDE-2F7CF7938A35}" type="pres">
      <dgm:prSet presAssocID="{B89AA041-989A-4A56-9E3D-1240F7AB3DDC}" presName="compNode" presStyleCnt="0"/>
      <dgm:spPr/>
    </dgm:pt>
    <dgm:pt modelId="{90BFD2F9-6A9B-46B5-A7BE-9E66CA63F2EC}" type="pres">
      <dgm:prSet presAssocID="{B89AA041-989A-4A56-9E3D-1240F7AB3DDC}" presName="bgRect" presStyleLbl="bgShp" presStyleIdx="2" presStyleCnt="5"/>
      <dgm:spPr/>
    </dgm:pt>
    <dgm:pt modelId="{6F6B30CD-4311-4A80-82CE-E6D9BAB2A279}" type="pres">
      <dgm:prSet presAssocID="{B89AA041-989A-4A56-9E3D-1240F7AB3DD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379B684C-799D-477C-92C4-B2A0069B2AF5}" type="pres">
      <dgm:prSet presAssocID="{B89AA041-989A-4A56-9E3D-1240F7AB3DDC}" presName="spaceRect" presStyleCnt="0"/>
      <dgm:spPr/>
    </dgm:pt>
    <dgm:pt modelId="{DA46A141-4351-4733-AA0B-C285E4C1E7DA}" type="pres">
      <dgm:prSet presAssocID="{B89AA041-989A-4A56-9E3D-1240F7AB3DDC}" presName="parTx" presStyleLbl="revTx" presStyleIdx="2" presStyleCnt="5">
        <dgm:presLayoutVars>
          <dgm:chMax val="0"/>
          <dgm:chPref val="0"/>
        </dgm:presLayoutVars>
      </dgm:prSet>
      <dgm:spPr/>
    </dgm:pt>
    <dgm:pt modelId="{72A58726-1FDC-4970-8AA9-6259716E64B3}" type="pres">
      <dgm:prSet presAssocID="{93B21DB5-AFD0-4EBE-9949-676CF9E79908}" presName="sibTrans" presStyleCnt="0"/>
      <dgm:spPr/>
    </dgm:pt>
    <dgm:pt modelId="{B6F2CB5F-7C1A-424F-B736-89B5CBC75F08}" type="pres">
      <dgm:prSet presAssocID="{2F527DEF-2090-4488-A88C-13F098D67261}" presName="compNode" presStyleCnt="0"/>
      <dgm:spPr/>
    </dgm:pt>
    <dgm:pt modelId="{8359ED0A-CD6D-4768-B281-5EBB175C59AD}" type="pres">
      <dgm:prSet presAssocID="{2F527DEF-2090-4488-A88C-13F098D67261}" presName="bgRect" presStyleLbl="bgShp" presStyleIdx="3" presStyleCnt="5"/>
      <dgm:spPr/>
    </dgm:pt>
    <dgm:pt modelId="{AB0E3CE6-5FD2-4D54-83FF-D3447713E787}" type="pres">
      <dgm:prSet presAssocID="{2F527DEF-2090-4488-A88C-13F098D6726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93C25BA2-C960-4298-B1B9-D173F29F4C1D}" type="pres">
      <dgm:prSet presAssocID="{2F527DEF-2090-4488-A88C-13F098D67261}" presName="spaceRect" presStyleCnt="0"/>
      <dgm:spPr/>
    </dgm:pt>
    <dgm:pt modelId="{6630858C-AEE8-4833-AE84-42D0E2071335}" type="pres">
      <dgm:prSet presAssocID="{2F527DEF-2090-4488-A88C-13F098D67261}" presName="parTx" presStyleLbl="revTx" presStyleIdx="3" presStyleCnt="5">
        <dgm:presLayoutVars>
          <dgm:chMax val="0"/>
          <dgm:chPref val="0"/>
        </dgm:presLayoutVars>
      </dgm:prSet>
      <dgm:spPr/>
    </dgm:pt>
    <dgm:pt modelId="{DAAB0E9F-7592-4853-A4F1-780C1785A25B}" type="pres">
      <dgm:prSet presAssocID="{453FBAB3-775F-4AC5-AD1B-85066A093B1D}" presName="sibTrans" presStyleCnt="0"/>
      <dgm:spPr/>
    </dgm:pt>
    <dgm:pt modelId="{C9FB533A-1DA3-4E84-91B6-EAA6F86139C9}" type="pres">
      <dgm:prSet presAssocID="{D51B826A-67D2-4220-9912-41525CAEA709}" presName="compNode" presStyleCnt="0"/>
      <dgm:spPr/>
    </dgm:pt>
    <dgm:pt modelId="{118CF933-D1F5-471E-A01B-CCAE40EE4661}" type="pres">
      <dgm:prSet presAssocID="{D51B826A-67D2-4220-9912-41525CAEA709}" presName="bgRect" presStyleLbl="bgShp" presStyleIdx="4" presStyleCnt="5"/>
      <dgm:spPr/>
    </dgm:pt>
    <dgm:pt modelId="{AC8F1782-D211-4D11-8F3D-D0331753DD21}" type="pres">
      <dgm:prSet presAssocID="{D51B826A-67D2-4220-9912-41525CAEA70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D8D1495F-C0FA-4525-9E68-D9AA37E74312}" type="pres">
      <dgm:prSet presAssocID="{D51B826A-67D2-4220-9912-41525CAEA709}" presName="spaceRect" presStyleCnt="0"/>
      <dgm:spPr/>
    </dgm:pt>
    <dgm:pt modelId="{351E2BCB-1087-40E6-872B-83F0CFCDA25A}" type="pres">
      <dgm:prSet presAssocID="{D51B826A-67D2-4220-9912-41525CAEA709}" presName="parTx" presStyleLbl="revTx" presStyleIdx="4" presStyleCnt="5">
        <dgm:presLayoutVars>
          <dgm:chMax val="0"/>
          <dgm:chPref val="0"/>
        </dgm:presLayoutVars>
      </dgm:prSet>
      <dgm:spPr/>
    </dgm:pt>
  </dgm:ptLst>
  <dgm:cxnLst>
    <dgm:cxn modelId="{F301D60A-BBE6-456D-AE7F-1762E4756EBB}" type="presOf" srcId="{2F527DEF-2090-4488-A88C-13F098D67261}" destId="{6630858C-AEE8-4833-AE84-42D0E2071335}" srcOrd="0" destOrd="0" presId="urn:microsoft.com/office/officeart/2018/2/layout/IconVerticalSolidList"/>
    <dgm:cxn modelId="{E0E7110C-E47E-4BE4-81BB-D5444EAB25E7}" type="presOf" srcId="{D51B826A-67D2-4220-9912-41525CAEA709}" destId="{351E2BCB-1087-40E6-872B-83F0CFCDA25A}" srcOrd="0" destOrd="0" presId="urn:microsoft.com/office/officeart/2018/2/layout/IconVerticalSolidList"/>
    <dgm:cxn modelId="{9ABD3121-D02F-4B21-A644-0BF77F50DB13}" type="presOf" srcId="{DC5F09D5-1826-4E52-8FDA-CA9947755D0C}" destId="{8A85CF5E-B871-4C63-AB80-61FB466723AB}" srcOrd="0" destOrd="0" presId="urn:microsoft.com/office/officeart/2018/2/layout/IconVerticalSolidList"/>
    <dgm:cxn modelId="{CF33AB44-4ABE-42EE-9503-955BE3D9F394}" type="presOf" srcId="{AEAE2EBF-5CC4-46FF-97BC-D39F31AFA04B}" destId="{E7AB40C4-438D-4186-B015-9500D98DF9B6}" srcOrd="0" destOrd="0" presId="urn:microsoft.com/office/officeart/2018/2/layout/IconVerticalSolidList"/>
    <dgm:cxn modelId="{1D782A53-77F5-4157-99EF-7CA7DD05EE4E}" type="presOf" srcId="{B89AA041-989A-4A56-9E3D-1240F7AB3DDC}" destId="{DA46A141-4351-4733-AA0B-C285E4C1E7DA}" srcOrd="0" destOrd="0" presId="urn:microsoft.com/office/officeart/2018/2/layout/IconVerticalSolidList"/>
    <dgm:cxn modelId="{158E2154-A462-4C32-8847-8F50CBCB1EB8}" srcId="{DC5F09D5-1826-4E52-8FDA-CA9947755D0C}" destId="{EB3ED6D9-3A54-49D4-9D55-98143CFB6EA4}" srcOrd="1" destOrd="0" parTransId="{54FF20FD-E41D-4818-8802-BEB46C514CB3}" sibTransId="{B39531B3-F338-4B40-8BD8-278DCFFF5C4F}"/>
    <dgm:cxn modelId="{023B5784-C2ED-41FE-BA1E-205D83166AE3}" srcId="{DC5F09D5-1826-4E52-8FDA-CA9947755D0C}" destId="{B89AA041-989A-4A56-9E3D-1240F7AB3DDC}" srcOrd="2" destOrd="0" parTransId="{78DB512C-74E5-4240-AC76-A6D8F0D3B040}" sibTransId="{93B21DB5-AFD0-4EBE-9949-676CF9E79908}"/>
    <dgm:cxn modelId="{41859395-0321-4F95-B7F8-468D758DECB3}" srcId="{DC5F09D5-1826-4E52-8FDA-CA9947755D0C}" destId="{AEAE2EBF-5CC4-46FF-97BC-D39F31AFA04B}" srcOrd="0" destOrd="0" parTransId="{73DD4728-CC51-46D5-979A-5ED6390E3B00}" sibTransId="{C390E576-5A1C-4E4A-A4E9-F1543CED96D7}"/>
    <dgm:cxn modelId="{901E9ECE-B02F-4F57-AB69-E0F7EBD8BBC9}" srcId="{DC5F09D5-1826-4E52-8FDA-CA9947755D0C}" destId="{2F527DEF-2090-4488-A88C-13F098D67261}" srcOrd="3" destOrd="0" parTransId="{6818189E-FB84-4AC4-BED8-A37CCEE46ED3}" sibTransId="{453FBAB3-775F-4AC5-AD1B-85066A093B1D}"/>
    <dgm:cxn modelId="{26DDB5D7-2592-48C4-9149-FE78D2FE0EBA}" srcId="{DC5F09D5-1826-4E52-8FDA-CA9947755D0C}" destId="{D51B826A-67D2-4220-9912-41525CAEA709}" srcOrd="4" destOrd="0" parTransId="{10DA877C-E559-4211-8612-A77593B0D406}" sibTransId="{1504B77D-1691-4387-9B74-5919A9937305}"/>
    <dgm:cxn modelId="{3CDC7AF6-8489-4E8D-80A9-CE5F71D16A61}" type="presOf" srcId="{EB3ED6D9-3A54-49D4-9D55-98143CFB6EA4}" destId="{73A666D8-808D-4718-8299-FEC537ECEB10}" srcOrd="0" destOrd="0" presId="urn:microsoft.com/office/officeart/2018/2/layout/IconVerticalSolidList"/>
    <dgm:cxn modelId="{9A5111D5-7671-46EB-85E7-408AE849A504}" type="presParOf" srcId="{8A85CF5E-B871-4C63-AB80-61FB466723AB}" destId="{C6A29252-29CA-487D-9029-485347D40B6B}" srcOrd="0" destOrd="0" presId="urn:microsoft.com/office/officeart/2018/2/layout/IconVerticalSolidList"/>
    <dgm:cxn modelId="{06BC9459-F098-453C-8491-DC2A9977057E}" type="presParOf" srcId="{C6A29252-29CA-487D-9029-485347D40B6B}" destId="{5679DFA5-740F-4F4F-BF7D-C2E3DF5B83B8}" srcOrd="0" destOrd="0" presId="urn:microsoft.com/office/officeart/2018/2/layout/IconVerticalSolidList"/>
    <dgm:cxn modelId="{9BF046CF-6E7C-458B-A272-A9EB0A401E9A}" type="presParOf" srcId="{C6A29252-29CA-487D-9029-485347D40B6B}" destId="{0C37A1EC-15DD-4405-B022-0ECD43E4086F}" srcOrd="1" destOrd="0" presId="urn:microsoft.com/office/officeart/2018/2/layout/IconVerticalSolidList"/>
    <dgm:cxn modelId="{3C7DEE57-D488-4AC5-9D54-FCF07777CE4F}" type="presParOf" srcId="{C6A29252-29CA-487D-9029-485347D40B6B}" destId="{48AA6E36-81AD-45A8-B9DC-2CC0195E4BEA}" srcOrd="2" destOrd="0" presId="urn:microsoft.com/office/officeart/2018/2/layout/IconVerticalSolidList"/>
    <dgm:cxn modelId="{F7C11CFD-E367-43F7-9730-864FAD725BAD}" type="presParOf" srcId="{C6A29252-29CA-487D-9029-485347D40B6B}" destId="{E7AB40C4-438D-4186-B015-9500D98DF9B6}" srcOrd="3" destOrd="0" presId="urn:microsoft.com/office/officeart/2018/2/layout/IconVerticalSolidList"/>
    <dgm:cxn modelId="{F09A8C0C-EA86-48C0-9996-D92153EAEC07}" type="presParOf" srcId="{8A85CF5E-B871-4C63-AB80-61FB466723AB}" destId="{47EC0D3B-8A56-4B91-94B0-DFDD5B7B26C2}" srcOrd="1" destOrd="0" presId="urn:microsoft.com/office/officeart/2018/2/layout/IconVerticalSolidList"/>
    <dgm:cxn modelId="{AF2A8E03-6145-426B-9DF4-DAC9FAE244AE}" type="presParOf" srcId="{8A85CF5E-B871-4C63-AB80-61FB466723AB}" destId="{CF64CF10-D267-4F84-B6EA-185BEAE40375}" srcOrd="2" destOrd="0" presId="urn:microsoft.com/office/officeart/2018/2/layout/IconVerticalSolidList"/>
    <dgm:cxn modelId="{FF7C0E30-4810-4A24-A468-30705EEC6996}" type="presParOf" srcId="{CF64CF10-D267-4F84-B6EA-185BEAE40375}" destId="{3F8AB65B-43C4-4D1F-9BE3-EB24521B4814}" srcOrd="0" destOrd="0" presId="urn:microsoft.com/office/officeart/2018/2/layout/IconVerticalSolidList"/>
    <dgm:cxn modelId="{4EB35B15-650B-4D82-83DC-A85F3A072084}" type="presParOf" srcId="{CF64CF10-D267-4F84-B6EA-185BEAE40375}" destId="{9B12E9A3-DE8C-4555-B868-5C13821B7295}" srcOrd="1" destOrd="0" presId="urn:microsoft.com/office/officeart/2018/2/layout/IconVerticalSolidList"/>
    <dgm:cxn modelId="{B40687D6-1811-454E-B770-F3106FE20DA4}" type="presParOf" srcId="{CF64CF10-D267-4F84-B6EA-185BEAE40375}" destId="{27E46682-1BA4-47E7-9ED1-569B427B4132}" srcOrd="2" destOrd="0" presId="urn:microsoft.com/office/officeart/2018/2/layout/IconVerticalSolidList"/>
    <dgm:cxn modelId="{5DFCB5F0-0029-4BCE-93F8-7FBB382EDD5F}" type="presParOf" srcId="{CF64CF10-D267-4F84-B6EA-185BEAE40375}" destId="{73A666D8-808D-4718-8299-FEC537ECEB10}" srcOrd="3" destOrd="0" presId="urn:microsoft.com/office/officeart/2018/2/layout/IconVerticalSolidList"/>
    <dgm:cxn modelId="{E87F1247-6AD9-49A4-96B6-F91F5D11454A}" type="presParOf" srcId="{8A85CF5E-B871-4C63-AB80-61FB466723AB}" destId="{065DCDE0-7624-4DC4-AE75-79F4A076B6B6}" srcOrd="3" destOrd="0" presId="urn:microsoft.com/office/officeart/2018/2/layout/IconVerticalSolidList"/>
    <dgm:cxn modelId="{A0E04586-A897-4FCB-8B00-47CEDFD8BD8D}" type="presParOf" srcId="{8A85CF5E-B871-4C63-AB80-61FB466723AB}" destId="{592A50BD-1389-4848-BFDE-2F7CF7938A35}" srcOrd="4" destOrd="0" presId="urn:microsoft.com/office/officeart/2018/2/layout/IconVerticalSolidList"/>
    <dgm:cxn modelId="{54593847-9F23-44DC-9831-14C5A5AEE5D5}" type="presParOf" srcId="{592A50BD-1389-4848-BFDE-2F7CF7938A35}" destId="{90BFD2F9-6A9B-46B5-A7BE-9E66CA63F2EC}" srcOrd="0" destOrd="0" presId="urn:microsoft.com/office/officeart/2018/2/layout/IconVerticalSolidList"/>
    <dgm:cxn modelId="{8294F750-1020-4B41-802C-3C3C13D36B7F}" type="presParOf" srcId="{592A50BD-1389-4848-BFDE-2F7CF7938A35}" destId="{6F6B30CD-4311-4A80-82CE-E6D9BAB2A279}" srcOrd="1" destOrd="0" presId="urn:microsoft.com/office/officeart/2018/2/layout/IconVerticalSolidList"/>
    <dgm:cxn modelId="{E589C40C-32FA-40A2-92E4-B19811AEEB52}" type="presParOf" srcId="{592A50BD-1389-4848-BFDE-2F7CF7938A35}" destId="{379B684C-799D-477C-92C4-B2A0069B2AF5}" srcOrd="2" destOrd="0" presId="urn:microsoft.com/office/officeart/2018/2/layout/IconVerticalSolidList"/>
    <dgm:cxn modelId="{720D3C36-CEFD-45CF-9E22-8293A8590DC5}" type="presParOf" srcId="{592A50BD-1389-4848-BFDE-2F7CF7938A35}" destId="{DA46A141-4351-4733-AA0B-C285E4C1E7DA}" srcOrd="3" destOrd="0" presId="urn:microsoft.com/office/officeart/2018/2/layout/IconVerticalSolidList"/>
    <dgm:cxn modelId="{B36FDB13-7846-476B-8E28-8C724F37F3A9}" type="presParOf" srcId="{8A85CF5E-B871-4C63-AB80-61FB466723AB}" destId="{72A58726-1FDC-4970-8AA9-6259716E64B3}" srcOrd="5" destOrd="0" presId="urn:microsoft.com/office/officeart/2018/2/layout/IconVerticalSolidList"/>
    <dgm:cxn modelId="{F75FC442-C09D-4D64-A139-469BDB064741}" type="presParOf" srcId="{8A85CF5E-B871-4C63-AB80-61FB466723AB}" destId="{B6F2CB5F-7C1A-424F-B736-89B5CBC75F08}" srcOrd="6" destOrd="0" presId="urn:microsoft.com/office/officeart/2018/2/layout/IconVerticalSolidList"/>
    <dgm:cxn modelId="{EC0C1DD6-412F-4D4F-9DCE-DC9FDD36459C}" type="presParOf" srcId="{B6F2CB5F-7C1A-424F-B736-89B5CBC75F08}" destId="{8359ED0A-CD6D-4768-B281-5EBB175C59AD}" srcOrd="0" destOrd="0" presId="urn:microsoft.com/office/officeart/2018/2/layout/IconVerticalSolidList"/>
    <dgm:cxn modelId="{4E0C2F4B-0FD3-4574-8B80-1AEDF2C0E7E5}" type="presParOf" srcId="{B6F2CB5F-7C1A-424F-B736-89B5CBC75F08}" destId="{AB0E3CE6-5FD2-4D54-83FF-D3447713E787}" srcOrd="1" destOrd="0" presId="urn:microsoft.com/office/officeart/2018/2/layout/IconVerticalSolidList"/>
    <dgm:cxn modelId="{C6428CA4-4945-4678-A41D-BF0836319C87}" type="presParOf" srcId="{B6F2CB5F-7C1A-424F-B736-89B5CBC75F08}" destId="{93C25BA2-C960-4298-B1B9-D173F29F4C1D}" srcOrd="2" destOrd="0" presId="urn:microsoft.com/office/officeart/2018/2/layout/IconVerticalSolidList"/>
    <dgm:cxn modelId="{3534F35E-5B6F-4653-958F-5C8886FBF1D5}" type="presParOf" srcId="{B6F2CB5F-7C1A-424F-B736-89B5CBC75F08}" destId="{6630858C-AEE8-4833-AE84-42D0E2071335}" srcOrd="3" destOrd="0" presId="urn:microsoft.com/office/officeart/2018/2/layout/IconVerticalSolidList"/>
    <dgm:cxn modelId="{7516D67E-18E3-4A42-8929-44FF85299366}" type="presParOf" srcId="{8A85CF5E-B871-4C63-AB80-61FB466723AB}" destId="{DAAB0E9F-7592-4853-A4F1-780C1785A25B}" srcOrd="7" destOrd="0" presId="urn:microsoft.com/office/officeart/2018/2/layout/IconVerticalSolidList"/>
    <dgm:cxn modelId="{9332069A-87BF-4323-920D-FADFF620DA8F}" type="presParOf" srcId="{8A85CF5E-B871-4C63-AB80-61FB466723AB}" destId="{C9FB533A-1DA3-4E84-91B6-EAA6F86139C9}" srcOrd="8" destOrd="0" presId="urn:microsoft.com/office/officeart/2018/2/layout/IconVerticalSolidList"/>
    <dgm:cxn modelId="{844F0164-D6A5-4670-87B6-2A080E47F97D}" type="presParOf" srcId="{C9FB533A-1DA3-4E84-91B6-EAA6F86139C9}" destId="{118CF933-D1F5-471E-A01B-CCAE40EE4661}" srcOrd="0" destOrd="0" presId="urn:microsoft.com/office/officeart/2018/2/layout/IconVerticalSolidList"/>
    <dgm:cxn modelId="{C7FE2F18-F2A0-4A8E-BD24-72F00A5138A0}" type="presParOf" srcId="{C9FB533A-1DA3-4E84-91B6-EAA6F86139C9}" destId="{AC8F1782-D211-4D11-8F3D-D0331753DD21}" srcOrd="1" destOrd="0" presId="urn:microsoft.com/office/officeart/2018/2/layout/IconVerticalSolidList"/>
    <dgm:cxn modelId="{E38C17C2-27C9-4726-A8C3-8498D5E58632}" type="presParOf" srcId="{C9FB533A-1DA3-4E84-91B6-EAA6F86139C9}" destId="{D8D1495F-C0FA-4525-9E68-D9AA37E74312}" srcOrd="2" destOrd="0" presId="urn:microsoft.com/office/officeart/2018/2/layout/IconVerticalSolidList"/>
    <dgm:cxn modelId="{6DAEB6E2-21E2-4CE6-B492-DD196E0351EE}" type="presParOf" srcId="{C9FB533A-1DA3-4E84-91B6-EAA6F86139C9}" destId="{351E2BCB-1087-40E6-872B-83F0CFCDA25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4354BC-4308-40CE-B910-32E3A69DD85F}" type="doc">
      <dgm:prSet loTypeId="urn:microsoft.com/office/officeart/2005/8/layout/vProcess5" loCatId="process" qsTypeId="urn:microsoft.com/office/officeart/2005/8/quickstyle/simple4" qsCatId="simple" csTypeId="urn:microsoft.com/office/officeart/2005/8/colors/colorful5" csCatId="colorful" phldr="1"/>
      <dgm:spPr/>
    </dgm:pt>
    <dgm:pt modelId="{CABA5B8A-340C-4506-BA1F-5B7F1609CBFF}">
      <dgm:prSet phldrT="[Text]"/>
      <dgm:spPr/>
      <dgm:t>
        <a:bodyPr/>
        <a:lstStyle/>
        <a:p>
          <a:r>
            <a:rPr lang="en-US">
              <a:latin typeface="Times New Roman" pitchFamily="18" charset="0"/>
              <a:cs typeface="Times New Roman" pitchFamily="18" charset="0"/>
            </a:rPr>
            <a:t>Input Image</a:t>
          </a:r>
        </a:p>
      </dgm:t>
    </dgm:pt>
    <dgm:pt modelId="{41349163-B8EC-488B-A9B2-4E2BC416BAA5}" type="parTrans" cxnId="{623CCBCF-9A6D-44E7-A43D-7C3E9CE61ED4}">
      <dgm:prSet/>
      <dgm:spPr/>
      <dgm:t>
        <a:bodyPr/>
        <a:lstStyle/>
        <a:p>
          <a:endParaRPr lang="en-US"/>
        </a:p>
      </dgm:t>
    </dgm:pt>
    <dgm:pt modelId="{81D04D38-CB4C-4249-825E-2DEED91DE743}" type="sibTrans" cxnId="{623CCBCF-9A6D-44E7-A43D-7C3E9CE61ED4}">
      <dgm:prSet/>
      <dgm:spPr/>
      <dgm:t>
        <a:bodyPr/>
        <a:lstStyle/>
        <a:p>
          <a:endParaRPr lang="en-US"/>
        </a:p>
      </dgm:t>
    </dgm:pt>
    <dgm:pt modelId="{08F088BB-A160-41C8-BD0D-19E6400A180A}">
      <dgm:prSet phldrT="[Text]"/>
      <dgm:spPr/>
      <dgm:t>
        <a:bodyPr/>
        <a:lstStyle/>
        <a:p>
          <a:r>
            <a:rPr lang="en-US">
              <a:latin typeface="Times New Roman" pitchFamily="18" charset="0"/>
              <a:cs typeface="Times New Roman" pitchFamily="18" charset="0"/>
            </a:rPr>
            <a:t>Preprocessing</a:t>
          </a:r>
        </a:p>
      </dgm:t>
    </dgm:pt>
    <dgm:pt modelId="{03FCCE52-F6AA-42E2-8AE6-D0A4B03A82A8}" type="parTrans" cxnId="{40BBA6EE-1C31-4648-AF1F-C0C9515E1984}">
      <dgm:prSet/>
      <dgm:spPr/>
      <dgm:t>
        <a:bodyPr/>
        <a:lstStyle/>
        <a:p>
          <a:endParaRPr lang="en-US"/>
        </a:p>
      </dgm:t>
    </dgm:pt>
    <dgm:pt modelId="{5E5EEA88-BF13-4857-9F8B-ECBFC3CF4BEF}" type="sibTrans" cxnId="{40BBA6EE-1C31-4648-AF1F-C0C9515E1984}">
      <dgm:prSet/>
      <dgm:spPr/>
      <dgm:t>
        <a:bodyPr/>
        <a:lstStyle/>
        <a:p>
          <a:endParaRPr lang="en-US"/>
        </a:p>
      </dgm:t>
    </dgm:pt>
    <dgm:pt modelId="{129ABF99-DB6B-4C7F-A49B-6C1713A4FA8B}">
      <dgm:prSet phldrT="[Text]"/>
      <dgm:spPr/>
      <dgm:t>
        <a:bodyPr/>
        <a:lstStyle/>
        <a:p>
          <a:r>
            <a:rPr lang="en-US">
              <a:latin typeface="Times New Roman" pitchFamily="18" charset="0"/>
              <a:cs typeface="Times New Roman" pitchFamily="18" charset="0"/>
            </a:rPr>
            <a:t>segmentation</a:t>
          </a:r>
        </a:p>
      </dgm:t>
    </dgm:pt>
    <dgm:pt modelId="{851E8BB2-54E5-4951-BC8F-8B6EFFF00CCB}" type="parTrans" cxnId="{3263274D-EB83-4CBB-A46C-1E898C6D3816}">
      <dgm:prSet/>
      <dgm:spPr/>
      <dgm:t>
        <a:bodyPr/>
        <a:lstStyle/>
        <a:p>
          <a:endParaRPr lang="en-US"/>
        </a:p>
      </dgm:t>
    </dgm:pt>
    <dgm:pt modelId="{85DFE1C6-BC66-4119-B785-5C640CC03BA4}" type="sibTrans" cxnId="{3263274D-EB83-4CBB-A46C-1E898C6D3816}">
      <dgm:prSet/>
      <dgm:spPr/>
      <dgm:t>
        <a:bodyPr/>
        <a:lstStyle/>
        <a:p>
          <a:endParaRPr lang="en-US"/>
        </a:p>
      </dgm:t>
    </dgm:pt>
    <dgm:pt modelId="{FF61C9FC-4FCD-437F-8357-73AB30FB8E2B}">
      <dgm:prSet phldrT="[Text]"/>
      <dgm:spPr/>
      <dgm:t>
        <a:bodyPr/>
        <a:lstStyle/>
        <a:p>
          <a:r>
            <a:rPr lang="en-US">
              <a:latin typeface="Times New Roman" pitchFamily="18" charset="0"/>
              <a:cs typeface="Times New Roman" pitchFamily="18" charset="0"/>
            </a:rPr>
            <a:t>Feature extraction</a:t>
          </a:r>
        </a:p>
      </dgm:t>
    </dgm:pt>
    <dgm:pt modelId="{101A05FC-AD41-4AD3-8227-B15A56C4D4E8}" type="parTrans" cxnId="{0F0B2911-DDA7-4A32-B2B5-699CB50E0432}">
      <dgm:prSet/>
      <dgm:spPr/>
      <dgm:t>
        <a:bodyPr/>
        <a:lstStyle/>
        <a:p>
          <a:endParaRPr lang="en-US"/>
        </a:p>
      </dgm:t>
    </dgm:pt>
    <dgm:pt modelId="{502905F7-363D-4678-942C-F70278481474}" type="sibTrans" cxnId="{0F0B2911-DDA7-4A32-B2B5-699CB50E0432}">
      <dgm:prSet/>
      <dgm:spPr/>
      <dgm:t>
        <a:bodyPr/>
        <a:lstStyle/>
        <a:p>
          <a:endParaRPr lang="en-US"/>
        </a:p>
      </dgm:t>
    </dgm:pt>
    <dgm:pt modelId="{AD1D08A0-BEF1-49E1-BB9E-2EE992BC5F05}">
      <dgm:prSet/>
      <dgm:spPr/>
      <dgm:t>
        <a:bodyPr/>
        <a:lstStyle/>
        <a:p>
          <a:r>
            <a:rPr lang="en-US">
              <a:latin typeface="Times New Roman" pitchFamily="18" charset="0"/>
              <a:cs typeface="Times New Roman" pitchFamily="18" charset="0"/>
            </a:rPr>
            <a:t>classification</a:t>
          </a:r>
        </a:p>
      </dgm:t>
    </dgm:pt>
    <dgm:pt modelId="{C4F452DD-DC9B-4D3E-90B5-EA7C8DFDCE45}" type="parTrans" cxnId="{AFA36D27-57B8-4BA3-ACF6-B2451968DA72}">
      <dgm:prSet/>
      <dgm:spPr/>
      <dgm:t>
        <a:bodyPr/>
        <a:lstStyle/>
        <a:p>
          <a:endParaRPr lang="en-US"/>
        </a:p>
      </dgm:t>
    </dgm:pt>
    <dgm:pt modelId="{F68D9764-85BC-409D-9834-1D48F861C2B1}" type="sibTrans" cxnId="{AFA36D27-57B8-4BA3-ACF6-B2451968DA72}">
      <dgm:prSet/>
      <dgm:spPr/>
      <dgm:t>
        <a:bodyPr/>
        <a:lstStyle/>
        <a:p>
          <a:endParaRPr lang="en-US"/>
        </a:p>
      </dgm:t>
    </dgm:pt>
    <dgm:pt modelId="{DA8A3AE6-D895-4C9F-B4DD-4B4E0B1AABB4}" type="pres">
      <dgm:prSet presAssocID="{374354BC-4308-40CE-B910-32E3A69DD85F}" presName="outerComposite" presStyleCnt="0">
        <dgm:presLayoutVars>
          <dgm:chMax val="5"/>
          <dgm:dir/>
          <dgm:resizeHandles val="exact"/>
        </dgm:presLayoutVars>
      </dgm:prSet>
      <dgm:spPr/>
    </dgm:pt>
    <dgm:pt modelId="{CDD7F369-41E1-4E92-84D3-274626C3F12C}" type="pres">
      <dgm:prSet presAssocID="{374354BC-4308-40CE-B910-32E3A69DD85F}" presName="dummyMaxCanvas" presStyleCnt="0">
        <dgm:presLayoutVars/>
      </dgm:prSet>
      <dgm:spPr/>
    </dgm:pt>
    <dgm:pt modelId="{F8EC15DC-2738-45F9-A424-97BB09EB9F10}" type="pres">
      <dgm:prSet presAssocID="{374354BC-4308-40CE-B910-32E3A69DD85F}" presName="FiveNodes_1" presStyleLbl="node1" presStyleIdx="0" presStyleCnt="5">
        <dgm:presLayoutVars>
          <dgm:bulletEnabled val="1"/>
        </dgm:presLayoutVars>
      </dgm:prSet>
      <dgm:spPr/>
    </dgm:pt>
    <dgm:pt modelId="{6DDDC6E4-49DC-41AA-8093-23B4CBF1B124}" type="pres">
      <dgm:prSet presAssocID="{374354BC-4308-40CE-B910-32E3A69DD85F}" presName="FiveNodes_2" presStyleLbl="node1" presStyleIdx="1" presStyleCnt="5">
        <dgm:presLayoutVars>
          <dgm:bulletEnabled val="1"/>
        </dgm:presLayoutVars>
      </dgm:prSet>
      <dgm:spPr/>
    </dgm:pt>
    <dgm:pt modelId="{2AA18CCB-F6F3-4B8B-B06F-DE58A302D268}" type="pres">
      <dgm:prSet presAssocID="{374354BC-4308-40CE-B910-32E3A69DD85F}" presName="FiveNodes_3" presStyleLbl="node1" presStyleIdx="2" presStyleCnt="5">
        <dgm:presLayoutVars>
          <dgm:bulletEnabled val="1"/>
        </dgm:presLayoutVars>
      </dgm:prSet>
      <dgm:spPr/>
    </dgm:pt>
    <dgm:pt modelId="{7678A497-0040-43E8-A089-72BB4499DBEB}" type="pres">
      <dgm:prSet presAssocID="{374354BC-4308-40CE-B910-32E3A69DD85F}" presName="FiveNodes_4" presStyleLbl="node1" presStyleIdx="3" presStyleCnt="5">
        <dgm:presLayoutVars>
          <dgm:bulletEnabled val="1"/>
        </dgm:presLayoutVars>
      </dgm:prSet>
      <dgm:spPr/>
    </dgm:pt>
    <dgm:pt modelId="{86295EBE-EAD6-4B78-B53D-4D3418296AEF}" type="pres">
      <dgm:prSet presAssocID="{374354BC-4308-40CE-B910-32E3A69DD85F}" presName="FiveNodes_5" presStyleLbl="node1" presStyleIdx="4" presStyleCnt="5">
        <dgm:presLayoutVars>
          <dgm:bulletEnabled val="1"/>
        </dgm:presLayoutVars>
      </dgm:prSet>
      <dgm:spPr/>
    </dgm:pt>
    <dgm:pt modelId="{636F2111-99A4-42F2-B3C2-74E26B450C78}" type="pres">
      <dgm:prSet presAssocID="{374354BC-4308-40CE-B910-32E3A69DD85F}" presName="FiveConn_1-2" presStyleLbl="fgAccFollowNode1" presStyleIdx="0" presStyleCnt="4">
        <dgm:presLayoutVars>
          <dgm:bulletEnabled val="1"/>
        </dgm:presLayoutVars>
      </dgm:prSet>
      <dgm:spPr/>
    </dgm:pt>
    <dgm:pt modelId="{77FF882B-183E-44FF-ABDC-D3ABFEF98290}" type="pres">
      <dgm:prSet presAssocID="{374354BC-4308-40CE-B910-32E3A69DD85F}" presName="FiveConn_2-3" presStyleLbl="fgAccFollowNode1" presStyleIdx="1" presStyleCnt="4">
        <dgm:presLayoutVars>
          <dgm:bulletEnabled val="1"/>
        </dgm:presLayoutVars>
      </dgm:prSet>
      <dgm:spPr/>
    </dgm:pt>
    <dgm:pt modelId="{EC7D116A-709F-4E4C-AABF-B46957F3ACC8}" type="pres">
      <dgm:prSet presAssocID="{374354BC-4308-40CE-B910-32E3A69DD85F}" presName="FiveConn_3-4" presStyleLbl="fgAccFollowNode1" presStyleIdx="2" presStyleCnt="4">
        <dgm:presLayoutVars>
          <dgm:bulletEnabled val="1"/>
        </dgm:presLayoutVars>
      </dgm:prSet>
      <dgm:spPr/>
    </dgm:pt>
    <dgm:pt modelId="{794DF574-4FE3-4857-89B6-4C0BCF29AC5A}" type="pres">
      <dgm:prSet presAssocID="{374354BC-4308-40CE-B910-32E3A69DD85F}" presName="FiveConn_4-5" presStyleLbl="fgAccFollowNode1" presStyleIdx="3" presStyleCnt="4">
        <dgm:presLayoutVars>
          <dgm:bulletEnabled val="1"/>
        </dgm:presLayoutVars>
      </dgm:prSet>
      <dgm:spPr/>
    </dgm:pt>
    <dgm:pt modelId="{AA1F601A-C603-4D48-907D-C752ADBC9F54}" type="pres">
      <dgm:prSet presAssocID="{374354BC-4308-40CE-B910-32E3A69DD85F}" presName="FiveNodes_1_text" presStyleLbl="node1" presStyleIdx="4" presStyleCnt="5">
        <dgm:presLayoutVars>
          <dgm:bulletEnabled val="1"/>
        </dgm:presLayoutVars>
      </dgm:prSet>
      <dgm:spPr/>
    </dgm:pt>
    <dgm:pt modelId="{3A93B34C-646E-42A8-A8D3-DD23E32365F4}" type="pres">
      <dgm:prSet presAssocID="{374354BC-4308-40CE-B910-32E3A69DD85F}" presName="FiveNodes_2_text" presStyleLbl="node1" presStyleIdx="4" presStyleCnt="5">
        <dgm:presLayoutVars>
          <dgm:bulletEnabled val="1"/>
        </dgm:presLayoutVars>
      </dgm:prSet>
      <dgm:spPr/>
    </dgm:pt>
    <dgm:pt modelId="{8C22BCFC-680C-4634-AC70-FE479324BD41}" type="pres">
      <dgm:prSet presAssocID="{374354BC-4308-40CE-B910-32E3A69DD85F}" presName="FiveNodes_3_text" presStyleLbl="node1" presStyleIdx="4" presStyleCnt="5">
        <dgm:presLayoutVars>
          <dgm:bulletEnabled val="1"/>
        </dgm:presLayoutVars>
      </dgm:prSet>
      <dgm:spPr/>
    </dgm:pt>
    <dgm:pt modelId="{C2DEB6A2-0F26-44AB-A462-4AB86219B63F}" type="pres">
      <dgm:prSet presAssocID="{374354BC-4308-40CE-B910-32E3A69DD85F}" presName="FiveNodes_4_text" presStyleLbl="node1" presStyleIdx="4" presStyleCnt="5">
        <dgm:presLayoutVars>
          <dgm:bulletEnabled val="1"/>
        </dgm:presLayoutVars>
      </dgm:prSet>
      <dgm:spPr/>
    </dgm:pt>
    <dgm:pt modelId="{15281EAB-1223-4599-A82F-797127633E5B}" type="pres">
      <dgm:prSet presAssocID="{374354BC-4308-40CE-B910-32E3A69DD85F}" presName="FiveNodes_5_text" presStyleLbl="node1" presStyleIdx="4" presStyleCnt="5">
        <dgm:presLayoutVars>
          <dgm:bulletEnabled val="1"/>
        </dgm:presLayoutVars>
      </dgm:prSet>
      <dgm:spPr/>
    </dgm:pt>
  </dgm:ptLst>
  <dgm:cxnLst>
    <dgm:cxn modelId="{0F0B2911-DDA7-4A32-B2B5-699CB50E0432}" srcId="{374354BC-4308-40CE-B910-32E3A69DD85F}" destId="{FF61C9FC-4FCD-437F-8357-73AB30FB8E2B}" srcOrd="3" destOrd="0" parTransId="{101A05FC-AD41-4AD3-8227-B15A56C4D4E8}" sibTransId="{502905F7-363D-4678-942C-F70278481474}"/>
    <dgm:cxn modelId="{AFA36D27-57B8-4BA3-ACF6-B2451968DA72}" srcId="{374354BC-4308-40CE-B910-32E3A69DD85F}" destId="{AD1D08A0-BEF1-49E1-BB9E-2EE992BC5F05}" srcOrd="4" destOrd="0" parTransId="{C4F452DD-DC9B-4D3E-90B5-EA7C8DFDCE45}" sibTransId="{F68D9764-85BC-409D-9834-1D48F861C2B1}"/>
    <dgm:cxn modelId="{956D8A27-7465-4C96-B41A-13044CD38F80}" type="presOf" srcId="{CABA5B8A-340C-4506-BA1F-5B7F1609CBFF}" destId="{AA1F601A-C603-4D48-907D-C752ADBC9F54}" srcOrd="1" destOrd="0" presId="urn:microsoft.com/office/officeart/2005/8/layout/vProcess5"/>
    <dgm:cxn modelId="{AE13DA64-6EC3-4809-BA48-0A3803F40CDB}" type="presOf" srcId="{85DFE1C6-BC66-4119-B785-5C640CC03BA4}" destId="{EC7D116A-709F-4E4C-AABF-B46957F3ACC8}" srcOrd="0" destOrd="0" presId="urn:microsoft.com/office/officeart/2005/8/layout/vProcess5"/>
    <dgm:cxn modelId="{3263274D-EB83-4CBB-A46C-1E898C6D3816}" srcId="{374354BC-4308-40CE-B910-32E3A69DD85F}" destId="{129ABF99-DB6B-4C7F-A49B-6C1713A4FA8B}" srcOrd="2" destOrd="0" parTransId="{851E8BB2-54E5-4951-BC8F-8B6EFFF00CCB}" sibTransId="{85DFE1C6-BC66-4119-B785-5C640CC03BA4}"/>
    <dgm:cxn modelId="{96E8E54E-0643-43B6-9EE4-431F2BE14C55}" type="presOf" srcId="{502905F7-363D-4678-942C-F70278481474}" destId="{794DF574-4FE3-4857-89B6-4C0BCF29AC5A}" srcOrd="0" destOrd="0" presId="urn:microsoft.com/office/officeart/2005/8/layout/vProcess5"/>
    <dgm:cxn modelId="{D4B96672-27ED-4599-A0AB-C5A67B2B8D2C}" type="presOf" srcId="{FF61C9FC-4FCD-437F-8357-73AB30FB8E2B}" destId="{7678A497-0040-43E8-A089-72BB4499DBEB}" srcOrd="0" destOrd="0" presId="urn:microsoft.com/office/officeart/2005/8/layout/vProcess5"/>
    <dgm:cxn modelId="{E7D5F177-8F42-43E9-A4E1-6F1A566F357F}" type="presOf" srcId="{FF61C9FC-4FCD-437F-8357-73AB30FB8E2B}" destId="{C2DEB6A2-0F26-44AB-A462-4AB86219B63F}" srcOrd="1" destOrd="0" presId="urn:microsoft.com/office/officeart/2005/8/layout/vProcess5"/>
    <dgm:cxn modelId="{07AA685A-625B-4DA9-9943-3E860BB001B8}" type="presOf" srcId="{129ABF99-DB6B-4C7F-A49B-6C1713A4FA8B}" destId="{8C22BCFC-680C-4634-AC70-FE479324BD41}" srcOrd="1" destOrd="0" presId="urn:microsoft.com/office/officeart/2005/8/layout/vProcess5"/>
    <dgm:cxn modelId="{2D8AAC5A-CBFF-470C-8E9D-B0598B7B80BB}" type="presOf" srcId="{5E5EEA88-BF13-4857-9F8B-ECBFC3CF4BEF}" destId="{77FF882B-183E-44FF-ABDC-D3ABFEF98290}" srcOrd="0" destOrd="0" presId="urn:microsoft.com/office/officeart/2005/8/layout/vProcess5"/>
    <dgm:cxn modelId="{A6893187-1600-4869-8567-A234015EA615}" type="presOf" srcId="{AD1D08A0-BEF1-49E1-BB9E-2EE992BC5F05}" destId="{86295EBE-EAD6-4B78-B53D-4D3418296AEF}" srcOrd="0" destOrd="0" presId="urn:microsoft.com/office/officeart/2005/8/layout/vProcess5"/>
    <dgm:cxn modelId="{A20501C0-95EF-4847-8DF9-86FB12180CCD}" type="presOf" srcId="{374354BC-4308-40CE-B910-32E3A69DD85F}" destId="{DA8A3AE6-D895-4C9F-B4DD-4B4E0B1AABB4}" srcOrd="0" destOrd="0" presId="urn:microsoft.com/office/officeart/2005/8/layout/vProcess5"/>
    <dgm:cxn modelId="{4215D3C9-0F50-4915-A75E-631F281F2FA7}" type="presOf" srcId="{08F088BB-A160-41C8-BD0D-19E6400A180A}" destId="{3A93B34C-646E-42A8-A8D3-DD23E32365F4}" srcOrd="1" destOrd="0" presId="urn:microsoft.com/office/officeart/2005/8/layout/vProcess5"/>
    <dgm:cxn modelId="{E7EA6ACA-FF46-4FB7-95AC-7913C4372DEA}" type="presOf" srcId="{81D04D38-CB4C-4249-825E-2DEED91DE743}" destId="{636F2111-99A4-42F2-B3C2-74E26B450C78}" srcOrd="0" destOrd="0" presId="urn:microsoft.com/office/officeart/2005/8/layout/vProcess5"/>
    <dgm:cxn modelId="{623CCBCF-9A6D-44E7-A43D-7C3E9CE61ED4}" srcId="{374354BC-4308-40CE-B910-32E3A69DD85F}" destId="{CABA5B8A-340C-4506-BA1F-5B7F1609CBFF}" srcOrd="0" destOrd="0" parTransId="{41349163-B8EC-488B-A9B2-4E2BC416BAA5}" sibTransId="{81D04D38-CB4C-4249-825E-2DEED91DE743}"/>
    <dgm:cxn modelId="{9B4202D6-2F6E-46B0-9A11-80C87E116781}" type="presOf" srcId="{AD1D08A0-BEF1-49E1-BB9E-2EE992BC5F05}" destId="{15281EAB-1223-4599-A82F-797127633E5B}" srcOrd="1" destOrd="0" presId="urn:microsoft.com/office/officeart/2005/8/layout/vProcess5"/>
    <dgm:cxn modelId="{A0D19BD6-535D-419F-8BE1-87292C431E33}" type="presOf" srcId="{129ABF99-DB6B-4C7F-A49B-6C1713A4FA8B}" destId="{2AA18CCB-F6F3-4B8B-B06F-DE58A302D268}" srcOrd="0" destOrd="0" presId="urn:microsoft.com/office/officeart/2005/8/layout/vProcess5"/>
    <dgm:cxn modelId="{45F406E1-2396-4006-9D48-E119C6CB48E5}" type="presOf" srcId="{08F088BB-A160-41C8-BD0D-19E6400A180A}" destId="{6DDDC6E4-49DC-41AA-8093-23B4CBF1B124}" srcOrd="0" destOrd="0" presId="urn:microsoft.com/office/officeart/2005/8/layout/vProcess5"/>
    <dgm:cxn modelId="{40BBA6EE-1C31-4648-AF1F-C0C9515E1984}" srcId="{374354BC-4308-40CE-B910-32E3A69DD85F}" destId="{08F088BB-A160-41C8-BD0D-19E6400A180A}" srcOrd="1" destOrd="0" parTransId="{03FCCE52-F6AA-42E2-8AE6-D0A4B03A82A8}" sibTransId="{5E5EEA88-BF13-4857-9F8B-ECBFC3CF4BEF}"/>
    <dgm:cxn modelId="{302563FB-7FB4-49EC-9381-163911BB3580}" type="presOf" srcId="{CABA5B8A-340C-4506-BA1F-5B7F1609CBFF}" destId="{F8EC15DC-2738-45F9-A424-97BB09EB9F10}" srcOrd="0" destOrd="0" presId="urn:microsoft.com/office/officeart/2005/8/layout/vProcess5"/>
    <dgm:cxn modelId="{5175B930-9870-4B8E-B55F-9CD4F3F9D568}" type="presParOf" srcId="{DA8A3AE6-D895-4C9F-B4DD-4B4E0B1AABB4}" destId="{CDD7F369-41E1-4E92-84D3-274626C3F12C}" srcOrd="0" destOrd="0" presId="urn:microsoft.com/office/officeart/2005/8/layout/vProcess5"/>
    <dgm:cxn modelId="{D5BA05D0-27EC-4758-AC5F-9043ABD52CAE}" type="presParOf" srcId="{DA8A3AE6-D895-4C9F-B4DD-4B4E0B1AABB4}" destId="{F8EC15DC-2738-45F9-A424-97BB09EB9F10}" srcOrd="1" destOrd="0" presId="urn:microsoft.com/office/officeart/2005/8/layout/vProcess5"/>
    <dgm:cxn modelId="{EE6E65AB-1EFC-4516-A268-51879E7B7DF6}" type="presParOf" srcId="{DA8A3AE6-D895-4C9F-B4DD-4B4E0B1AABB4}" destId="{6DDDC6E4-49DC-41AA-8093-23B4CBF1B124}" srcOrd="2" destOrd="0" presId="urn:microsoft.com/office/officeart/2005/8/layout/vProcess5"/>
    <dgm:cxn modelId="{EDF1CD1C-61ED-434A-A5D1-6442AA88C4DB}" type="presParOf" srcId="{DA8A3AE6-D895-4C9F-B4DD-4B4E0B1AABB4}" destId="{2AA18CCB-F6F3-4B8B-B06F-DE58A302D268}" srcOrd="3" destOrd="0" presId="urn:microsoft.com/office/officeart/2005/8/layout/vProcess5"/>
    <dgm:cxn modelId="{BA4D2836-DB8C-43AC-83E4-5E08CCEFE4E4}" type="presParOf" srcId="{DA8A3AE6-D895-4C9F-B4DD-4B4E0B1AABB4}" destId="{7678A497-0040-43E8-A089-72BB4499DBEB}" srcOrd="4" destOrd="0" presId="urn:microsoft.com/office/officeart/2005/8/layout/vProcess5"/>
    <dgm:cxn modelId="{2349C9D4-53CD-424C-9132-C0CC2DD8DAA4}" type="presParOf" srcId="{DA8A3AE6-D895-4C9F-B4DD-4B4E0B1AABB4}" destId="{86295EBE-EAD6-4B78-B53D-4D3418296AEF}" srcOrd="5" destOrd="0" presId="urn:microsoft.com/office/officeart/2005/8/layout/vProcess5"/>
    <dgm:cxn modelId="{F39C48D0-CEED-4C14-9D12-1D2D626DD2AE}" type="presParOf" srcId="{DA8A3AE6-D895-4C9F-B4DD-4B4E0B1AABB4}" destId="{636F2111-99A4-42F2-B3C2-74E26B450C78}" srcOrd="6" destOrd="0" presId="urn:microsoft.com/office/officeart/2005/8/layout/vProcess5"/>
    <dgm:cxn modelId="{03009C1B-50A5-4E3C-8694-D868A5A41E0E}" type="presParOf" srcId="{DA8A3AE6-D895-4C9F-B4DD-4B4E0B1AABB4}" destId="{77FF882B-183E-44FF-ABDC-D3ABFEF98290}" srcOrd="7" destOrd="0" presId="urn:microsoft.com/office/officeart/2005/8/layout/vProcess5"/>
    <dgm:cxn modelId="{2E94119B-5799-40F8-AC3F-AC1CA868178D}" type="presParOf" srcId="{DA8A3AE6-D895-4C9F-B4DD-4B4E0B1AABB4}" destId="{EC7D116A-709F-4E4C-AABF-B46957F3ACC8}" srcOrd="8" destOrd="0" presId="urn:microsoft.com/office/officeart/2005/8/layout/vProcess5"/>
    <dgm:cxn modelId="{B0BEA280-6414-43DF-9915-CFF9DD1B8FCF}" type="presParOf" srcId="{DA8A3AE6-D895-4C9F-B4DD-4B4E0B1AABB4}" destId="{794DF574-4FE3-4857-89B6-4C0BCF29AC5A}" srcOrd="9" destOrd="0" presId="urn:microsoft.com/office/officeart/2005/8/layout/vProcess5"/>
    <dgm:cxn modelId="{116E9425-9650-4532-8D83-BED967070AB0}" type="presParOf" srcId="{DA8A3AE6-D895-4C9F-B4DD-4B4E0B1AABB4}" destId="{AA1F601A-C603-4D48-907D-C752ADBC9F54}" srcOrd="10" destOrd="0" presId="urn:microsoft.com/office/officeart/2005/8/layout/vProcess5"/>
    <dgm:cxn modelId="{1BE69E75-77AB-4011-9059-29A094EC4B23}" type="presParOf" srcId="{DA8A3AE6-D895-4C9F-B4DD-4B4E0B1AABB4}" destId="{3A93B34C-646E-42A8-A8D3-DD23E32365F4}" srcOrd="11" destOrd="0" presId="urn:microsoft.com/office/officeart/2005/8/layout/vProcess5"/>
    <dgm:cxn modelId="{AE58C458-1B7A-4886-BB6D-CC9D675BAB26}" type="presParOf" srcId="{DA8A3AE6-D895-4C9F-B4DD-4B4E0B1AABB4}" destId="{8C22BCFC-680C-4634-AC70-FE479324BD41}" srcOrd="12" destOrd="0" presId="urn:microsoft.com/office/officeart/2005/8/layout/vProcess5"/>
    <dgm:cxn modelId="{6F46CE33-7437-4D2E-B658-EB32384F1C10}" type="presParOf" srcId="{DA8A3AE6-D895-4C9F-B4DD-4B4E0B1AABB4}" destId="{C2DEB6A2-0F26-44AB-A462-4AB86219B63F}" srcOrd="13" destOrd="0" presId="urn:microsoft.com/office/officeart/2005/8/layout/vProcess5"/>
    <dgm:cxn modelId="{18798D24-FC84-4E35-926F-C639AB75765D}" type="presParOf" srcId="{DA8A3AE6-D895-4C9F-B4DD-4B4E0B1AABB4}" destId="{15281EAB-1223-4599-A82F-797127633E5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9DFA5-740F-4F4F-BF7D-C2E3DF5B83B8}">
      <dsp:nvSpPr>
        <dsp:cNvPr id="0" name=""/>
        <dsp:cNvSpPr/>
      </dsp:nvSpPr>
      <dsp:spPr>
        <a:xfrm>
          <a:off x="0" y="3983"/>
          <a:ext cx="4683949" cy="848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7A1EC-15DD-4405-B022-0ECD43E4086F}">
      <dsp:nvSpPr>
        <dsp:cNvPr id="0" name=""/>
        <dsp:cNvSpPr/>
      </dsp:nvSpPr>
      <dsp:spPr>
        <a:xfrm>
          <a:off x="256647" y="194877"/>
          <a:ext cx="466631" cy="466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AB40C4-438D-4186-B015-9500D98DF9B6}">
      <dsp:nvSpPr>
        <dsp:cNvPr id="0" name=""/>
        <dsp:cNvSpPr/>
      </dsp:nvSpPr>
      <dsp:spPr>
        <a:xfrm>
          <a:off x="979925" y="3983"/>
          <a:ext cx="3704023" cy="84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91" tIns="89791" rIns="89791" bIns="89791" numCol="1" spcCol="1270" anchor="ctr" anchorCtr="0">
          <a:noAutofit/>
        </a:bodyPr>
        <a:lstStyle/>
        <a:p>
          <a:pPr marL="0" lvl="0" indent="0" algn="l" defTabSz="844550">
            <a:lnSpc>
              <a:spcPct val="100000"/>
            </a:lnSpc>
            <a:spcBef>
              <a:spcPct val="0"/>
            </a:spcBef>
            <a:spcAft>
              <a:spcPct val="35000"/>
            </a:spcAft>
            <a:buNone/>
          </a:pPr>
          <a:r>
            <a:rPr lang="en-US" sz="1900" b="1" kern="1200"/>
            <a:t>1. INPUT IMAGE</a:t>
          </a:r>
          <a:endParaRPr lang="en-US" sz="1900" kern="1200"/>
        </a:p>
      </dsp:txBody>
      <dsp:txXfrm>
        <a:off x="979925" y="3983"/>
        <a:ext cx="3704023" cy="848420"/>
      </dsp:txXfrm>
    </dsp:sp>
    <dsp:sp modelId="{3F8AB65B-43C4-4D1F-9BE3-EB24521B4814}">
      <dsp:nvSpPr>
        <dsp:cNvPr id="0" name=""/>
        <dsp:cNvSpPr/>
      </dsp:nvSpPr>
      <dsp:spPr>
        <a:xfrm>
          <a:off x="0" y="1064508"/>
          <a:ext cx="4683949" cy="848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2E9A3-DE8C-4555-B868-5C13821B7295}">
      <dsp:nvSpPr>
        <dsp:cNvPr id="0" name=""/>
        <dsp:cNvSpPr/>
      </dsp:nvSpPr>
      <dsp:spPr>
        <a:xfrm>
          <a:off x="256647" y="1255403"/>
          <a:ext cx="466631" cy="466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A666D8-808D-4718-8299-FEC537ECEB10}">
      <dsp:nvSpPr>
        <dsp:cNvPr id="0" name=""/>
        <dsp:cNvSpPr/>
      </dsp:nvSpPr>
      <dsp:spPr>
        <a:xfrm>
          <a:off x="979925" y="1064508"/>
          <a:ext cx="3704023" cy="84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91" tIns="89791" rIns="89791" bIns="89791" numCol="1" spcCol="1270" anchor="ctr" anchorCtr="0">
          <a:noAutofit/>
        </a:bodyPr>
        <a:lstStyle/>
        <a:p>
          <a:pPr marL="0" lvl="0" indent="0" algn="l" defTabSz="844550">
            <a:lnSpc>
              <a:spcPct val="100000"/>
            </a:lnSpc>
            <a:spcBef>
              <a:spcPct val="0"/>
            </a:spcBef>
            <a:spcAft>
              <a:spcPct val="35000"/>
            </a:spcAft>
            <a:buNone/>
          </a:pPr>
          <a:r>
            <a:rPr lang="en-US" sz="1900" b="1" kern="1200"/>
            <a:t>2. PREPROCESSING</a:t>
          </a:r>
          <a:endParaRPr lang="en-US" sz="1900" kern="1200"/>
        </a:p>
      </dsp:txBody>
      <dsp:txXfrm>
        <a:off x="979925" y="1064508"/>
        <a:ext cx="3704023" cy="848420"/>
      </dsp:txXfrm>
    </dsp:sp>
    <dsp:sp modelId="{90BFD2F9-6A9B-46B5-A7BE-9E66CA63F2EC}">
      <dsp:nvSpPr>
        <dsp:cNvPr id="0" name=""/>
        <dsp:cNvSpPr/>
      </dsp:nvSpPr>
      <dsp:spPr>
        <a:xfrm>
          <a:off x="0" y="2125034"/>
          <a:ext cx="4683949" cy="848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6B30CD-4311-4A80-82CE-E6D9BAB2A279}">
      <dsp:nvSpPr>
        <dsp:cNvPr id="0" name=""/>
        <dsp:cNvSpPr/>
      </dsp:nvSpPr>
      <dsp:spPr>
        <a:xfrm>
          <a:off x="256647" y="2315928"/>
          <a:ext cx="466631" cy="4666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46A141-4351-4733-AA0B-C285E4C1E7DA}">
      <dsp:nvSpPr>
        <dsp:cNvPr id="0" name=""/>
        <dsp:cNvSpPr/>
      </dsp:nvSpPr>
      <dsp:spPr>
        <a:xfrm>
          <a:off x="979925" y="2125034"/>
          <a:ext cx="3704023" cy="84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91" tIns="89791" rIns="89791" bIns="89791" numCol="1" spcCol="1270" anchor="ctr" anchorCtr="0">
          <a:noAutofit/>
        </a:bodyPr>
        <a:lstStyle/>
        <a:p>
          <a:pPr marL="0" lvl="0" indent="0" algn="l" defTabSz="844550">
            <a:lnSpc>
              <a:spcPct val="100000"/>
            </a:lnSpc>
            <a:spcBef>
              <a:spcPct val="0"/>
            </a:spcBef>
            <a:spcAft>
              <a:spcPct val="35000"/>
            </a:spcAft>
            <a:buNone/>
          </a:pPr>
          <a:r>
            <a:rPr lang="en-US" sz="1900" b="1" kern="1200"/>
            <a:t>3. SEGMENTATION</a:t>
          </a:r>
          <a:endParaRPr lang="en-US" sz="1900" kern="1200"/>
        </a:p>
      </dsp:txBody>
      <dsp:txXfrm>
        <a:off x="979925" y="2125034"/>
        <a:ext cx="3704023" cy="848420"/>
      </dsp:txXfrm>
    </dsp:sp>
    <dsp:sp modelId="{8359ED0A-CD6D-4768-B281-5EBB175C59AD}">
      <dsp:nvSpPr>
        <dsp:cNvPr id="0" name=""/>
        <dsp:cNvSpPr/>
      </dsp:nvSpPr>
      <dsp:spPr>
        <a:xfrm>
          <a:off x="0" y="3185559"/>
          <a:ext cx="4683949" cy="848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E3CE6-5FD2-4D54-83FF-D3447713E787}">
      <dsp:nvSpPr>
        <dsp:cNvPr id="0" name=""/>
        <dsp:cNvSpPr/>
      </dsp:nvSpPr>
      <dsp:spPr>
        <a:xfrm>
          <a:off x="256647" y="3376454"/>
          <a:ext cx="466631" cy="4666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30858C-AEE8-4833-AE84-42D0E2071335}">
      <dsp:nvSpPr>
        <dsp:cNvPr id="0" name=""/>
        <dsp:cNvSpPr/>
      </dsp:nvSpPr>
      <dsp:spPr>
        <a:xfrm>
          <a:off x="979925" y="3185559"/>
          <a:ext cx="3704023" cy="84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91" tIns="89791" rIns="89791" bIns="89791" numCol="1" spcCol="1270" anchor="ctr" anchorCtr="0">
          <a:noAutofit/>
        </a:bodyPr>
        <a:lstStyle/>
        <a:p>
          <a:pPr marL="0" lvl="0" indent="0" algn="l" defTabSz="844550">
            <a:lnSpc>
              <a:spcPct val="100000"/>
            </a:lnSpc>
            <a:spcBef>
              <a:spcPct val="0"/>
            </a:spcBef>
            <a:spcAft>
              <a:spcPct val="35000"/>
            </a:spcAft>
            <a:buNone/>
          </a:pPr>
          <a:r>
            <a:rPr lang="en-US" sz="1900" b="1" kern="1200"/>
            <a:t>4. FEATURE EXTRACTION</a:t>
          </a:r>
          <a:endParaRPr lang="en-US" sz="1900" kern="1200"/>
        </a:p>
      </dsp:txBody>
      <dsp:txXfrm>
        <a:off x="979925" y="3185559"/>
        <a:ext cx="3704023" cy="848420"/>
      </dsp:txXfrm>
    </dsp:sp>
    <dsp:sp modelId="{118CF933-D1F5-471E-A01B-CCAE40EE4661}">
      <dsp:nvSpPr>
        <dsp:cNvPr id="0" name=""/>
        <dsp:cNvSpPr/>
      </dsp:nvSpPr>
      <dsp:spPr>
        <a:xfrm>
          <a:off x="0" y="4246085"/>
          <a:ext cx="4683949" cy="8484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F1782-D211-4D11-8F3D-D0331753DD21}">
      <dsp:nvSpPr>
        <dsp:cNvPr id="0" name=""/>
        <dsp:cNvSpPr/>
      </dsp:nvSpPr>
      <dsp:spPr>
        <a:xfrm>
          <a:off x="256647" y="4436979"/>
          <a:ext cx="466631" cy="4666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1E2BCB-1087-40E6-872B-83F0CFCDA25A}">
      <dsp:nvSpPr>
        <dsp:cNvPr id="0" name=""/>
        <dsp:cNvSpPr/>
      </dsp:nvSpPr>
      <dsp:spPr>
        <a:xfrm>
          <a:off x="979925" y="4246085"/>
          <a:ext cx="3704023" cy="84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91" tIns="89791" rIns="89791" bIns="89791" numCol="1" spcCol="1270" anchor="ctr" anchorCtr="0">
          <a:noAutofit/>
        </a:bodyPr>
        <a:lstStyle/>
        <a:p>
          <a:pPr marL="0" lvl="0" indent="0" algn="l" defTabSz="844550">
            <a:lnSpc>
              <a:spcPct val="100000"/>
            </a:lnSpc>
            <a:spcBef>
              <a:spcPct val="0"/>
            </a:spcBef>
            <a:spcAft>
              <a:spcPct val="35000"/>
            </a:spcAft>
            <a:buNone/>
          </a:pPr>
          <a:r>
            <a:rPr lang="en-US" sz="1900" b="1" kern="1200"/>
            <a:t>5. CLASSIFICATION</a:t>
          </a:r>
          <a:endParaRPr lang="en-US" sz="1900" kern="1200"/>
        </a:p>
      </dsp:txBody>
      <dsp:txXfrm>
        <a:off x="979925" y="4246085"/>
        <a:ext cx="3704023" cy="848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C15DC-2738-45F9-A424-97BB09EB9F10}">
      <dsp:nvSpPr>
        <dsp:cNvPr id="0" name=""/>
        <dsp:cNvSpPr/>
      </dsp:nvSpPr>
      <dsp:spPr>
        <a:xfrm>
          <a:off x="0" y="0"/>
          <a:ext cx="3877764" cy="77462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pitchFamily="18" charset="0"/>
              <a:cs typeface="Times New Roman" pitchFamily="18" charset="0"/>
            </a:rPr>
            <a:t>Input Image</a:t>
          </a:r>
        </a:p>
      </dsp:txBody>
      <dsp:txXfrm>
        <a:off x="22688" y="22688"/>
        <a:ext cx="2951254" cy="729247"/>
      </dsp:txXfrm>
    </dsp:sp>
    <dsp:sp modelId="{6DDDC6E4-49DC-41AA-8093-23B4CBF1B124}">
      <dsp:nvSpPr>
        <dsp:cNvPr id="0" name=""/>
        <dsp:cNvSpPr/>
      </dsp:nvSpPr>
      <dsp:spPr>
        <a:xfrm>
          <a:off x="289573" y="882210"/>
          <a:ext cx="3877764" cy="774623"/>
        </a:xfrm>
        <a:prstGeom prst="roundRect">
          <a:avLst>
            <a:gd name="adj" fmla="val 10000"/>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pitchFamily="18" charset="0"/>
              <a:cs typeface="Times New Roman" pitchFamily="18" charset="0"/>
            </a:rPr>
            <a:t>Preprocessing</a:t>
          </a:r>
        </a:p>
      </dsp:txBody>
      <dsp:txXfrm>
        <a:off x="312261" y="904898"/>
        <a:ext cx="3039309" cy="729247"/>
      </dsp:txXfrm>
    </dsp:sp>
    <dsp:sp modelId="{2AA18CCB-F6F3-4B8B-B06F-DE58A302D268}">
      <dsp:nvSpPr>
        <dsp:cNvPr id="0" name=""/>
        <dsp:cNvSpPr/>
      </dsp:nvSpPr>
      <dsp:spPr>
        <a:xfrm>
          <a:off x="579146" y="1764420"/>
          <a:ext cx="3877764" cy="774623"/>
        </a:xfrm>
        <a:prstGeom prst="roundRect">
          <a:avLst>
            <a:gd name="adj" fmla="val 1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pitchFamily="18" charset="0"/>
              <a:cs typeface="Times New Roman" pitchFamily="18" charset="0"/>
            </a:rPr>
            <a:t>segmentation</a:t>
          </a:r>
        </a:p>
      </dsp:txBody>
      <dsp:txXfrm>
        <a:off x="601834" y="1787108"/>
        <a:ext cx="3039309" cy="729247"/>
      </dsp:txXfrm>
    </dsp:sp>
    <dsp:sp modelId="{7678A497-0040-43E8-A089-72BB4499DBEB}">
      <dsp:nvSpPr>
        <dsp:cNvPr id="0" name=""/>
        <dsp:cNvSpPr/>
      </dsp:nvSpPr>
      <dsp:spPr>
        <a:xfrm>
          <a:off x="868720" y="2646630"/>
          <a:ext cx="3877764" cy="774623"/>
        </a:xfrm>
        <a:prstGeom prst="roundRect">
          <a:avLst>
            <a:gd name="adj" fmla="val 10000"/>
          </a:avLst>
        </a:prstGeom>
        <a:gradFill rotWithShape="0">
          <a:gsLst>
            <a:gs pos="0">
              <a:schemeClr val="accent5">
                <a:hueOff val="-7450407"/>
                <a:satOff val="29858"/>
                <a:lumOff val="6471"/>
                <a:alphaOff val="0"/>
                <a:shade val="51000"/>
                <a:satMod val="130000"/>
              </a:schemeClr>
            </a:gs>
            <a:gs pos="80000">
              <a:schemeClr val="accent5">
                <a:hueOff val="-7450407"/>
                <a:satOff val="29858"/>
                <a:lumOff val="6471"/>
                <a:alphaOff val="0"/>
                <a:shade val="93000"/>
                <a:satMod val="130000"/>
              </a:schemeClr>
            </a:gs>
            <a:gs pos="100000">
              <a:schemeClr val="accent5">
                <a:hueOff val="-7450407"/>
                <a:satOff val="29858"/>
                <a:lumOff val="647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pitchFamily="18" charset="0"/>
              <a:cs typeface="Times New Roman" pitchFamily="18" charset="0"/>
            </a:rPr>
            <a:t>Feature extraction</a:t>
          </a:r>
        </a:p>
      </dsp:txBody>
      <dsp:txXfrm>
        <a:off x="891408" y="2669318"/>
        <a:ext cx="3039309" cy="729247"/>
      </dsp:txXfrm>
    </dsp:sp>
    <dsp:sp modelId="{86295EBE-EAD6-4B78-B53D-4D3418296AEF}">
      <dsp:nvSpPr>
        <dsp:cNvPr id="0" name=""/>
        <dsp:cNvSpPr/>
      </dsp:nvSpPr>
      <dsp:spPr>
        <a:xfrm>
          <a:off x="1158293" y="3528841"/>
          <a:ext cx="3877764" cy="774623"/>
        </a:xfrm>
        <a:prstGeom prst="roundRect">
          <a:avLst>
            <a:gd name="adj" fmla="val 1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imes New Roman" pitchFamily="18" charset="0"/>
              <a:cs typeface="Times New Roman" pitchFamily="18" charset="0"/>
            </a:rPr>
            <a:t>classification</a:t>
          </a:r>
        </a:p>
      </dsp:txBody>
      <dsp:txXfrm>
        <a:off x="1180981" y="3551529"/>
        <a:ext cx="3039309" cy="729247"/>
      </dsp:txXfrm>
    </dsp:sp>
    <dsp:sp modelId="{636F2111-99A4-42F2-B3C2-74E26B450C78}">
      <dsp:nvSpPr>
        <dsp:cNvPr id="0" name=""/>
        <dsp:cNvSpPr/>
      </dsp:nvSpPr>
      <dsp:spPr>
        <a:xfrm>
          <a:off x="3374259" y="565905"/>
          <a:ext cx="503505" cy="503505"/>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487548" y="565905"/>
        <a:ext cx="276927" cy="378888"/>
      </dsp:txXfrm>
    </dsp:sp>
    <dsp:sp modelId="{77FF882B-183E-44FF-ABDC-D3ABFEF98290}">
      <dsp:nvSpPr>
        <dsp:cNvPr id="0" name=""/>
        <dsp:cNvSpPr/>
      </dsp:nvSpPr>
      <dsp:spPr>
        <a:xfrm>
          <a:off x="3663832" y="1448115"/>
          <a:ext cx="503505" cy="503505"/>
        </a:xfrm>
        <a:prstGeom prst="downArrow">
          <a:avLst>
            <a:gd name="adj1" fmla="val 55000"/>
            <a:gd name="adj2" fmla="val 45000"/>
          </a:avLst>
        </a:prstGeom>
        <a:solidFill>
          <a:schemeClr val="accent5">
            <a:tint val="40000"/>
            <a:alpha val="90000"/>
            <a:hueOff val="-3580161"/>
            <a:satOff val="16084"/>
            <a:lumOff val="1106"/>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777121" y="1448115"/>
        <a:ext cx="276927" cy="378888"/>
      </dsp:txXfrm>
    </dsp:sp>
    <dsp:sp modelId="{EC7D116A-709F-4E4C-AABF-B46957F3ACC8}">
      <dsp:nvSpPr>
        <dsp:cNvPr id="0" name=""/>
        <dsp:cNvSpPr/>
      </dsp:nvSpPr>
      <dsp:spPr>
        <a:xfrm>
          <a:off x="3953405" y="2317415"/>
          <a:ext cx="503505" cy="503505"/>
        </a:xfrm>
        <a:prstGeom prst="downArrow">
          <a:avLst>
            <a:gd name="adj1" fmla="val 55000"/>
            <a:gd name="adj2" fmla="val 45000"/>
          </a:avLst>
        </a:prstGeom>
        <a:solidFill>
          <a:schemeClr val="accent5">
            <a:tint val="40000"/>
            <a:alpha val="90000"/>
            <a:hueOff val="-7160321"/>
            <a:satOff val="32169"/>
            <a:lumOff val="2211"/>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066694" y="2317415"/>
        <a:ext cx="276927" cy="378888"/>
      </dsp:txXfrm>
    </dsp:sp>
    <dsp:sp modelId="{794DF574-4FE3-4857-89B6-4C0BCF29AC5A}">
      <dsp:nvSpPr>
        <dsp:cNvPr id="0" name=""/>
        <dsp:cNvSpPr/>
      </dsp:nvSpPr>
      <dsp:spPr>
        <a:xfrm>
          <a:off x="4242979" y="3208233"/>
          <a:ext cx="503505" cy="503505"/>
        </a:xfrm>
        <a:prstGeom prst="downArrow">
          <a:avLst>
            <a:gd name="adj1" fmla="val 55000"/>
            <a:gd name="adj2" fmla="val 45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356268" y="3208233"/>
        <a:ext cx="276927" cy="3788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8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E48D-A8C4-4F99-9C65-6BD3ECC4F6B9}" type="datetimeFigureOut">
              <a:rPr lang="en-US" smtClean="0"/>
              <a:t>5/17/2023</a:t>
            </a:fld>
            <a:endParaRPr lang="en-US"/>
          </a:p>
        </p:txBody>
      </p:sp>
      <p:sp>
        <p:nvSpPr>
          <p:cNvPr id="104868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8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8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0C7E7-B228-4185-8258-B95221408D7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p:sp>
      <p:sp>
        <p:nvSpPr>
          <p:cNvPr id="1048588" name="Notes Placeholder 2"/>
          <p:cNvSpPr>
            <a:spLocks noGrp="1"/>
          </p:cNvSpPr>
          <p:nvPr>
            <p:ph type="body" idx="1"/>
          </p:nvPr>
        </p:nvSpPr>
        <p:spPr/>
        <p:txBody>
          <a:bodyPr/>
          <a:lstStyle/>
          <a:p>
            <a:endParaRPr lang="en-US"/>
          </a:p>
        </p:txBody>
      </p:sp>
      <p:sp>
        <p:nvSpPr>
          <p:cNvPr id="1048589" name="Slide Number Placeholder 3"/>
          <p:cNvSpPr>
            <a:spLocks noGrp="1"/>
          </p:cNvSpPr>
          <p:nvPr>
            <p:ph type="sldNum" sz="quarter" idx="10"/>
          </p:nvPr>
        </p:nvSpPr>
        <p:spPr/>
        <p:txBody>
          <a:bodyPr/>
          <a:lstStyle/>
          <a:p>
            <a:fld id="{11F0C7E7-B228-4185-8258-B95221408D7B}"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1D8BD707-D9CF-40AE-B4C6-C98DA3205C09}" type="datetimeFigureOut">
              <a:rPr lang="en-US" smtClean="0"/>
              <a:t>5/17/2023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lang="en-US"/>
              <a:t>Click to edit Master title style</a:t>
            </a:r>
          </a:p>
        </p:txBody>
      </p:sp>
      <p:sp>
        <p:nvSpPr>
          <p:cNvPr id="104865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3"/>
          <p:cNvSpPr>
            <a:spLocks noGrp="1"/>
          </p:cNvSpPr>
          <p:nvPr>
            <p:ph type="dt" sz="half" idx="10"/>
          </p:nvPr>
        </p:nvSpPr>
        <p:spPr/>
        <p:txBody>
          <a:bodyPr/>
          <a:lstStyle/>
          <a:p>
            <a:fld id="{1D8BD707-D9CF-40AE-B4C6-C98DA3205C09}" type="datetimeFigureOut">
              <a:rPr lang="en-US" smtClean="0"/>
              <a:t>5/17/2023</a:t>
            </a:fld>
            <a:endParaRPr lang="en-US"/>
          </a:p>
        </p:txBody>
      </p:sp>
      <p:sp>
        <p:nvSpPr>
          <p:cNvPr id="1048655" name="Footer Placeholder 4"/>
          <p:cNvSpPr>
            <a:spLocks noGrp="1"/>
          </p:cNvSpPr>
          <p:nvPr>
            <p:ph type="ftr" sz="quarter" idx="11"/>
          </p:nvPr>
        </p:nvSpPr>
        <p:spPr/>
        <p:txBody>
          <a:bodyPr/>
          <a:lstStyle/>
          <a:p>
            <a:endParaRPr lang="en-US"/>
          </a:p>
        </p:txBody>
      </p:sp>
      <p:sp>
        <p:nvSpPr>
          <p:cNvPr id="104865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1"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42"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Date Placeholder 3"/>
          <p:cNvSpPr>
            <a:spLocks noGrp="1"/>
          </p:cNvSpPr>
          <p:nvPr>
            <p:ph type="dt" sz="half" idx="10"/>
          </p:nvPr>
        </p:nvSpPr>
        <p:spPr/>
        <p:txBody>
          <a:bodyPr/>
          <a:lstStyle/>
          <a:p>
            <a:fld id="{1D8BD707-D9CF-40AE-B4C6-C98DA3205C09}" type="datetimeFigureOut">
              <a:rPr lang="en-US" smtClean="0"/>
              <a:t>5/17/2023</a:t>
            </a:fld>
            <a:endParaRPr lang="en-US"/>
          </a:p>
        </p:txBody>
      </p:sp>
      <p:sp>
        <p:nvSpPr>
          <p:cNvPr id="1048644" name="Footer Placeholder 4"/>
          <p:cNvSpPr>
            <a:spLocks noGrp="1"/>
          </p:cNvSpPr>
          <p:nvPr>
            <p:ph type="ftr" sz="quarter" idx="11"/>
          </p:nvPr>
        </p:nvSpPr>
        <p:spPr/>
        <p:txBody>
          <a:bodyPr/>
          <a:lstStyle/>
          <a:p>
            <a:endParaRPr lang="en-US"/>
          </a:p>
        </p:txBody>
      </p:sp>
      <p:sp>
        <p:nvSpPr>
          <p:cNvPr id="104864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3"/>
          <p:cNvSpPr>
            <a:spLocks noGrp="1"/>
          </p:cNvSpPr>
          <p:nvPr>
            <p:ph type="dt" sz="half" idx="10"/>
          </p:nvPr>
        </p:nvSpPr>
        <p:spPr/>
        <p:txBody>
          <a:bodyPr/>
          <a:lstStyle/>
          <a:p>
            <a:fld id="{1D8BD707-D9CF-40AE-B4C6-C98DA3205C09}" type="datetimeFigureOut">
              <a:rPr lang="en-US" smtClean="0"/>
              <a:t>5/17/2023</a:t>
            </a:fld>
            <a:endParaRPr lang="en-US"/>
          </a:p>
        </p:txBody>
      </p:sp>
      <p:sp>
        <p:nvSpPr>
          <p:cNvPr id="1048595" name="Footer Placeholder 4"/>
          <p:cNvSpPr>
            <a:spLocks noGrp="1"/>
          </p:cNvSpPr>
          <p:nvPr>
            <p:ph type="ftr" sz="quarter" idx="11"/>
          </p:nvPr>
        </p:nvSpPr>
        <p:spPr/>
        <p:txBody>
          <a:bodyPr/>
          <a:lstStyle/>
          <a:p>
            <a:endParaRPr lang="en-US"/>
          </a:p>
        </p:txBody>
      </p:sp>
      <p:sp>
        <p:nvSpPr>
          <p:cNvPr id="104859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7"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5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9" name="Date Placeholder 3"/>
          <p:cNvSpPr>
            <a:spLocks noGrp="1"/>
          </p:cNvSpPr>
          <p:nvPr>
            <p:ph type="dt" sz="half" idx="10"/>
          </p:nvPr>
        </p:nvSpPr>
        <p:spPr/>
        <p:txBody>
          <a:bodyPr/>
          <a:lstStyle/>
          <a:p>
            <a:fld id="{1D8BD707-D9CF-40AE-B4C6-C98DA3205C09}" type="datetimeFigureOut">
              <a:rPr lang="en-US" smtClean="0"/>
              <a:t>5/17/2023</a:t>
            </a:fld>
            <a:endParaRPr lang="en-US"/>
          </a:p>
        </p:txBody>
      </p:sp>
      <p:sp>
        <p:nvSpPr>
          <p:cNvPr id="1048660" name="Footer Placeholder 4"/>
          <p:cNvSpPr>
            <a:spLocks noGrp="1"/>
          </p:cNvSpPr>
          <p:nvPr>
            <p:ph type="ftr" sz="quarter" idx="11"/>
          </p:nvPr>
        </p:nvSpPr>
        <p:spPr/>
        <p:txBody>
          <a:bodyPr/>
          <a:lstStyle/>
          <a:p>
            <a:endParaRPr lang="en-US"/>
          </a:p>
        </p:txBody>
      </p:sp>
      <p:sp>
        <p:nvSpPr>
          <p:cNvPr id="104866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p>
        </p:txBody>
      </p:sp>
      <p:sp>
        <p:nvSpPr>
          <p:cNvPr id="104866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4"/>
          <p:cNvSpPr>
            <a:spLocks noGrp="1"/>
          </p:cNvSpPr>
          <p:nvPr>
            <p:ph type="dt" sz="half" idx="10"/>
          </p:nvPr>
        </p:nvSpPr>
        <p:spPr/>
        <p:txBody>
          <a:bodyPr/>
          <a:lstStyle/>
          <a:p>
            <a:fld id="{1D8BD707-D9CF-40AE-B4C6-C98DA3205C09}" type="datetimeFigureOut">
              <a:rPr lang="en-US" smtClean="0"/>
              <a:t>5/17/2023</a:t>
            </a:fld>
            <a:endParaRPr lang="en-US"/>
          </a:p>
        </p:txBody>
      </p:sp>
      <p:sp>
        <p:nvSpPr>
          <p:cNvPr id="1048666" name="Footer Placeholder 5"/>
          <p:cNvSpPr>
            <a:spLocks noGrp="1"/>
          </p:cNvSpPr>
          <p:nvPr>
            <p:ph type="ftr" sz="quarter" idx="11"/>
          </p:nvPr>
        </p:nvSpPr>
        <p:spPr/>
        <p:txBody>
          <a:bodyPr/>
          <a:lstStyle/>
          <a:p>
            <a:endParaRPr lang="en-US"/>
          </a:p>
        </p:txBody>
      </p:sp>
      <p:sp>
        <p:nvSpPr>
          <p:cNvPr id="104866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a:t>Click to edit Master title style</a:t>
            </a:r>
          </a:p>
        </p:txBody>
      </p:sp>
      <p:sp>
        <p:nvSpPr>
          <p:cNvPr id="104866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Date Placeholder 6"/>
          <p:cNvSpPr>
            <a:spLocks noGrp="1"/>
          </p:cNvSpPr>
          <p:nvPr>
            <p:ph type="dt" sz="half" idx="10"/>
          </p:nvPr>
        </p:nvSpPr>
        <p:spPr/>
        <p:txBody>
          <a:bodyPr/>
          <a:lstStyle/>
          <a:p>
            <a:fld id="{1D8BD707-D9CF-40AE-B4C6-C98DA3205C09}" type="datetimeFigureOut">
              <a:rPr lang="en-US" smtClean="0"/>
              <a:t>5/17/2023</a:t>
            </a:fld>
            <a:endParaRPr lang="en-US"/>
          </a:p>
        </p:txBody>
      </p:sp>
      <p:sp>
        <p:nvSpPr>
          <p:cNvPr id="1048674" name="Footer Placeholder 7"/>
          <p:cNvSpPr>
            <a:spLocks noGrp="1"/>
          </p:cNvSpPr>
          <p:nvPr>
            <p:ph type="ftr" sz="quarter" idx="11"/>
          </p:nvPr>
        </p:nvSpPr>
        <p:spPr/>
        <p:txBody>
          <a:bodyPr/>
          <a:lstStyle/>
          <a:p>
            <a:endParaRPr lang="en-US"/>
          </a:p>
        </p:txBody>
      </p:sp>
      <p:sp>
        <p:nvSpPr>
          <p:cNvPr id="1048675"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p>
        </p:txBody>
      </p:sp>
      <p:sp>
        <p:nvSpPr>
          <p:cNvPr id="1048638" name="Date Placeholder 2"/>
          <p:cNvSpPr>
            <a:spLocks noGrp="1"/>
          </p:cNvSpPr>
          <p:nvPr>
            <p:ph type="dt" sz="half" idx="10"/>
          </p:nvPr>
        </p:nvSpPr>
        <p:spPr/>
        <p:txBody>
          <a:bodyPr/>
          <a:lstStyle/>
          <a:p>
            <a:fld id="{1D8BD707-D9CF-40AE-B4C6-C98DA3205C09}" type="datetimeFigureOut">
              <a:rPr lang="en-US" smtClean="0"/>
              <a:t>5/17/2023</a:t>
            </a:fld>
            <a:endParaRPr lang="en-US"/>
          </a:p>
        </p:txBody>
      </p:sp>
      <p:sp>
        <p:nvSpPr>
          <p:cNvPr id="1048639" name="Footer Placeholder 3"/>
          <p:cNvSpPr>
            <a:spLocks noGrp="1"/>
          </p:cNvSpPr>
          <p:nvPr>
            <p:ph type="ftr" sz="quarter" idx="11"/>
          </p:nvPr>
        </p:nvSpPr>
        <p:spPr/>
        <p:txBody>
          <a:bodyPr/>
          <a:lstStyle/>
          <a:p>
            <a:endParaRPr lang="en-US"/>
          </a:p>
        </p:txBody>
      </p:sp>
      <p:sp>
        <p:nvSpPr>
          <p:cNvPr id="1048640"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6" name="Date Placeholder 1"/>
          <p:cNvSpPr>
            <a:spLocks noGrp="1"/>
          </p:cNvSpPr>
          <p:nvPr>
            <p:ph type="dt" sz="half" idx="10"/>
          </p:nvPr>
        </p:nvSpPr>
        <p:spPr/>
        <p:txBody>
          <a:bodyPr/>
          <a:lstStyle/>
          <a:p>
            <a:fld id="{1D8BD707-D9CF-40AE-B4C6-C98DA3205C09}" type="datetimeFigureOut">
              <a:rPr lang="en-US" smtClean="0"/>
              <a:t>5/17/2023</a:t>
            </a:fld>
            <a:endParaRPr lang="en-US"/>
          </a:p>
        </p:txBody>
      </p:sp>
      <p:sp>
        <p:nvSpPr>
          <p:cNvPr id="1048607" name="Footer Placeholder 2"/>
          <p:cNvSpPr>
            <a:spLocks noGrp="1"/>
          </p:cNvSpPr>
          <p:nvPr>
            <p:ph type="ftr" sz="quarter" idx="11"/>
          </p:nvPr>
        </p:nvSpPr>
        <p:spPr/>
        <p:txBody>
          <a:bodyPr/>
          <a:lstStyle/>
          <a:p>
            <a:endParaRPr lang="en-US"/>
          </a:p>
        </p:txBody>
      </p:sp>
      <p:sp>
        <p:nvSpPr>
          <p:cNvPr id="1048608"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7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9" name="Date Placeholder 4"/>
          <p:cNvSpPr>
            <a:spLocks noGrp="1"/>
          </p:cNvSpPr>
          <p:nvPr>
            <p:ph type="dt" sz="half" idx="10"/>
          </p:nvPr>
        </p:nvSpPr>
        <p:spPr/>
        <p:txBody>
          <a:bodyPr/>
          <a:lstStyle/>
          <a:p>
            <a:fld id="{1D8BD707-D9CF-40AE-B4C6-C98DA3205C09}" type="datetimeFigureOut">
              <a:rPr lang="en-US" smtClean="0"/>
              <a:t>5/17/2023</a:t>
            </a:fld>
            <a:endParaRPr lang="en-US"/>
          </a:p>
        </p:txBody>
      </p:sp>
      <p:sp>
        <p:nvSpPr>
          <p:cNvPr id="1048680" name="Footer Placeholder 5"/>
          <p:cNvSpPr>
            <a:spLocks noGrp="1"/>
          </p:cNvSpPr>
          <p:nvPr>
            <p:ph type="ftr" sz="quarter" idx="11"/>
          </p:nvPr>
        </p:nvSpPr>
        <p:spPr/>
        <p:txBody>
          <a:bodyPr/>
          <a:lstStyle/>
          <a:p>
            <a:endParaRPr lang="en-US"/>
          </a:p>
        </p:txBody>
      </p:sp>
      <p:sp>
        <p:nvSpPr>
          <p:cNvPr id="104868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47"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48"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9" name="Date Placeholder 4"/>
          <p:cNvSpPr>
            <a:spLocks noGrp="1"/>
          </p:cNvSpPr>
          <p:nvPr>
            <p:ph type="dt" sz="half" idx="10"/>
          </p:nvPr>
        </p:nvSpPr>
        <p:spPr/>
        <p:txBody>
          <a:bodyPr/>
          <a:lstStyle/>
          <a:p>
            <a:fld id="{1D8BD707-D9CF-40AE-B4C6-C98DA3205C09}" type="datetimeFigureOut">
              <a:rPr lang="en-US" smtClean="0"/>
              <a:t>5/17/2023</a:t>
            </a:fld>
            <a:endParaRPr lang="en-US"/>
          </a:p>
        </p:txBody>
      </p:sp>
      <p:sp>
        <p:nvSpPr>
          <p:cNvPr id="1048650" name="Footer Placeholder 5"/>
          <p:cNvSpPr>
            <a:spLocks noGrp="1"/>
          </p:cNvSpPr>
          <p:nvPr>
            <p:ph type="ftr" sz="quarter" idx="11"/>
          </p:nvPr>
        </p:nvSpPr>
        <p:spPr/>
        <p:txBody>
          <a:bodyPr/>
          <a:lstStyle/>
          <a:p>
            <a:endParaRPr lang="en-US"/>
          </a:p>
        </p:txBody>
      </p:sp>
      <p:sp>
        <p:nvSpPr>
          <p:cNvPr id="104865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5/17/2023</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4313" y="4314"/>
            <a:ext cx="9154063" cy="6849372"/>
          </a:xfrm>
        </p:spPr>
        <p:txBody>
          <a:bodyPr>
            <a:normAutofit/>
          </a:bodyPr>
          <a:lstStyle/>
          <a:p>
            <a:r>
              <a:rPr lang="en-US" sz="2600" b="1" dirty="0">
                <a:solidFill>
                  <a:srgbClr val="343541"/>
                </a:solidFill>
                <a:ea typeface="+mj-lt"/>
                <a:cs typeface="+mj-lt"/>
              </a:rPr>
              <a:t>Automated Detection of Blood Cancer Diagnosis with Microscopic Image Analysis and Cell Counting of ALL, AML, CLL, and CML Cells</a:t>
            </a:r>
            <a:br>
              <a:rPr lang="en-US" sz="2600" b="1" dirty="0">
                <a:solidFill>
                  <a:srgbClr val="343541"/>
                </a:solidFill>
                <a:ea typeface="+mj-lt"/>
                <a:cs typeface="+mj-lt"/>
              </a:rPr>
            </a:br>
            <a:br>
              <a:rPr lang="en-US" sz="2600" b="1" dirty="0">
                <a:solidFill>
                  <a:srgbClr val="343541"/>
                </a:solidFill>
                <a:ea typeface="+mj-lt"/>
                <a:cs typeface="+mj-lt"/>
              </a:rPr>
            </a:br>
            <a:endParaRPr lang="en-US" dirty="0"/>
          </a:p>
        </p:txBody>
      </p:sp>
      <p:pic>
        <p:nvPicPr>
          <p:cNvPr id="2" name="Picture 2">
            <a:extLst>
              <a:ext uri="{FF2B5EF4-FFF2-40B4-BE49-F238E27FC236}">
                <a16:creationId xmlns:a16="http://schemas.microsoft.com/office/drawing/2014/main" id="{F8D85250-516B-2856-5976-A4F63D37D884}"/>
              </a:ext>
            </a:extLst>
          </p:cNvPr>
          <p:cNvPicPr>
            <a:picLocks noChangeAspect="1"/>
          </p:cNvPicPr>
          <p:nvPr/>
        </p:nvPicPr>
        <p:blipFill>
          <a:blip r:embed="rId3"/>
          <a:stretch>
            <a:fillRect/>
          </a:stretch>
        </p:blipFill>
        <p:spPr>
          <a:xfrm>
            <a:off x="1840020" y="182309"/>
            <a:ext cx="5449935" cy="1136006"/>
          </a:xfrm>
          <a:prstGeom prst="rect">
            <a:avLst/>
          </a:prstGeom>
        </p:spPr>
      </p:pic>
      <p:pic>
        <p:nvPicPr>
          <p:cNvPr id="5" name="Picture 6">
            <a:extLst>
              <a:ext uri="{FF2B5EF4-FFF2-40B4-BE49-F238E27FC236}">
                <a16:creationId xmlns:a16="http://schemas.microsoft.com/office/drawing/2014/main" id="{B02C2674-A4A1-7DF9-04DB-D7CECA242895}"/>
              </a:ext>
            </a:extLst>
          </p:cNvPr>
          <p:cNvPicPr>
            <a:picLocks noChangeAspect="1"/>
          </p:cNvPicPr>
          <p:nvPr/>
        </p:nvPicPr>
        <p:blipFill>
          <a:blip r:embed="rId4"/>
          <a:stretch>
            <a:fillRect/>
          </a:stretch>
        </p:blipFill>
        <p:spPr>
          <a:xfrm>
            <a:off x="-2221" y="6766578"/>
            <a:ext cx="9148440" cy="126746"/>
          </a:xfrm>
          <a:prstGeom prst="rect">
            <a:avLst/>
          </a:prstGeom>
        </p:spPr>
      </p:pic>
      <p:sp>
        <p:nvSpPr>
          <p:cNvPr id="3" name="TextBox 2">
            <a:extLst>
              <a:ext uri="{FF2B5EF4-FFF2-40B4-BE49-F238E27FC236}">
                <a16:creationId xmlns:a16="http://schemas.microsoft.com/office/drawing/2014/main" id="{F619D459-6CC5-F7E5-8EFD-ADF93274DD60}"/>
              </a:ext>
            </a:extLst>
          </p:cNvPr>
          <p:cNvSpPr txBox="1"/>
          <p:nvPr/>
        </p:nvSpPr>
        <p:spPr>
          <a:xfrm>
            <a:off x="94128" y="5836023"/>
            <a:ext cx="38324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Times New Roman"/>
              </a:rPr>
              <a:t>AZARUDDIN SHARIFF - 410619104005</a:t>
            </a:r>
          </a:p>
          <a:p>
            <a:r>
              <a:rPr lang="en-US" sz="1600" b="1" dirty="0">
                <a:latin typeface="Calibri"/>
                <a:cs typeface="Times New Roman"/>
              </a:rPr>
              <a:t>MD HASAN RAJA - 410619104011</a:t>
            </a:r>
            <a:endParaRPr lang="en-US" sz="1600" dirty="0">
              <a:latin typeface="Calibri"/>
              <a:cs typeface="Times New Roman"/>
            </a:endParaRPr>
          </a:p>
          <a:p>
            <a:r>
              <a:rPr lang="en-US" sz="1600" b="1" dirty="0">
                <a:latin typeface="Calibri"/>
                <a:cs typeface="Times New Roman"/>
              </a:rPr>
              <a:t>MOHAMED FASEEH - 410619104018</a:t>
            </a:r>
            <a:endParaRPr lang="en-US" sz="1600" dirty="0">
              <a:latin typeface="Calibri"/>
              <a:cs typeface="Times New Roman"/>
            </a:endParaRPr>
          </a:p>
        </p:txBody>
      </p:sp>
      <p:sp>
        <p:nvSpPr>
          <p:cNvPr id="11" name="TextBox 10">
            <a:extLst>
              <a:ext uri="{FF2B5EF4-FFF2-40B4-BE49-F238E27FC236}">
                <a16:creationId xmlns:a16="http://schemas.microsoft.com/office/drawing/2014/main" id="{0697FFBB-1783-A463-EC16-1208F4D12257}"/>
              </a:ext>
            </a:extLst>
          </p:cNvPr>
          <p:cNvSpPr txBox="1"/>
          <p:nvPr/>
        </p:nvSpPr>
        <p:spPr>
          <a:xfrm>
            <a:off x="6790762" y="5836022"/>
            <a:ext cx="217842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Calibri"/>
                <a:cs typeface="Times New Roman"/>
              </a:rPr>
              <a:t>Mr. S. MANIMARAN</a:t>
            </a:r>
            <a:endParaRPr lang="en-US" sz="1600" b="1">
              <a:latin typeface="Calibri"/>
              <a:cs typeface="Calibri"/>
            </a:endParaRPr>
          </a:p>
          <a:p>
            <a:pPr algn="ctr"/>
            <a:r>
              <a:rPr lang="en-US" sz="1600" b="1">
                <a:latin typeface="Calibri"/>
                <a:cs typeface="Times New Roman"/>
              </a:rPr>
              <a:t>Assistant Professor</a:t>
            </a:r>
            <a:endParaRPr lang="en-US" sz="1600" b="1">
              <a:latin typeface="Calibri"/>
              <a:cs typeface="Calibri"/>
            </a:endParaRPr>
          </a:p>
          <a:p>
            <a:pPr algn="ctr"/>
            <a:r>
              <a:rPr lang="en-US" sz="1600" b="1">
                <a:latin typeface="Calibri"/>
                <a:cs typeface="Times New Roman"/>
              </a:rPr>
              <a:t>Supervisor</a:t>
            </a:r>
          </a:p>
        </p:txBody>
      </p:sp>
      <p:sp>
        <p:nvSpPr>
          <p:cNvPr id="7" name="TextBox 6">
            <a:extLst>
              <a:ext uri="{FF2B5EF4-FFF2-40B4-BE49-F238E27FC236}">
                <a16:creationId xmlns:a16="http://schemas.microsoft.com/office/drawing/2014/main" id="{D8B29B51-E022-634C-18BD-D92FF8EA0ED6}"/>
              </a:ext>
            </a:extLst>
          </p:cNvPr>
          <p:cNvSpPr txBox="1"/>
          <p:nvPr/>
        </p:nvSpPr>
        <p:spPr>
          <a:xfrm>
            <a:off x="0" y="3903330"/>
            <a:ext cx="914831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Calibri"/>
                <a:cs typeface="Times New Roman"/>
              </a:rPr>
              <a:t>Final Review</a:t>
            </a:r>
          </a:p>
          <a:p>
            <a:pPr algn="ctr"/>
            <a:r>
              <a:rPr lang="en-US" sz="1500" b="1" dirty="0">
                <a:latin typeface="Calibri"/>
                <a:cs typeface="Times New Roman"/>
              </a:rPr>
              <a:t>Batch No. : 1</a:t>
            </a:r>
          </a:p>
          <a:p>
            <a:pPr algn="ctr"/>
            <a:r>
              <a:rPr lang="en-US" sz="1500" b="1" dirty="0">
                <a:latin typeface="Calibri"/>
                <a:cs typeface="Times New Roman"/>
              </a:rPr>
              <a:t>Date: 18.05.2023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1"/>
          <p:cNvSpPr/>
          <p:nvPr/>
        </p:nvSpPr>
        <p:spPr>
          <a:xfrm>
            <a:off x="627556" y="1382327"/>
            <a:ext cx="7957870" cy="3741409"/>
          </a:xfrm>
          <a:prstGeom prst="rect">
            <a:avLst/>
          </a:prstGeom>
        </p:spPr>
        <p:txBody>
          <a:bodyPr wrap="square" lIns="91440" tIns="45720" rIns="91440" bIns="45720" anchor="t">
            <a:spAutoFit/>
          </a:bodyPr>
          <a:lstStyle/>
          <a:p>
            <a:pPr algn="just">
              <a:lnSpc>
                <a:spcPct val="150000"/>
              </a:lnSpc>
            </a:pPr>
            <a:r>
              <a:rPr lang="en-US" sz="1600" b="1">
                <a:latin typeface="Calibri"/>
                <a:cs typeface="Times New Roman"/>
              </a:rPr>
              <a:t>4. FEATURE EXTRACTION</a:t>
            </a:r>
            <a:endParaRPr lang="en-US" sz="1600">
              <a:latin typeface="Calibri"/>
              <a:cs typeface="Times New Roman"/>
            </a:endParaRPr>
          </a:p>
          <a:p>
            <a:pPr algn="just">
              <a:lnSpc>
                <a:spcPct val="150000"/>
              </a:lnSpc>
            </a:pPr>
            <a:r>
              <a:rPr lang="en-US" sz="1600">
                <a:latin typeface="Calibri"/>
                <a:cs typeface="Times New Roman"/>
              </a:rPr>
              <a:t>           In machine learning, pattern recognition and in image processing, feature extraction starts from an initial set of measured data and builds derived values (features) intended to be informative and non-redundant, facilitating the subsequent learning and generalization steps, and in some cases leading to better human interpretations. </a:t>
            </a:r>
          </a:p>
          <a:p>
            <a:pPr algn="just">
              <a:lnSpc>
                <a:spcPct val="150000"/>
              </a:lnSpc>
            </a:pPr>
            <a:r>
              <a:rPr lang="en-US" sz="1600">
                <a:latin typeface="Calibri"/>
                <a:cs typeface="Times New Roman"/>
              </a:rPr>
              <a:t>             a)Shape features</a:t>
            </a:r>
            <a:endParaRPr lang="en-US">
              <a:latin typeface="Calibri"/>
              <a:cs typeface="Calibri"/>
            </a:endParaRPr>
          </a:p>
          <a:p>
            <a:pPr>
              <a:lnSpc>
                <a:spcPct val="150000"/>
              </a:lnSpc>
            </a:pPr>
            <a:r>
              <a:rPr lang="en-US" sz="1600">
                <a:latin typeface="Calibri"/>
                <a:cs typeface="Times New Roman"/>
              </a:rPr>
              <a:t>             b)Color features</a:t>
            </a:r>
          </a:p>
          <a:p>
            <a:pPr>
              <a:lnSpc>
                <a:spcPct val="150000"/>
              </a:lnSpc>
            </a:pPr>
            <a:r>
              <a:rPr lang="en-US" sz="1600">
                <a:latin typeface="Calibri"/>
                <a:cs typeface="Times New Roman"/>
              </a:rPr>
              <a:t>             c)Geometrical features</a:t>
            </a:r>
          </a:p>
          <a:p>
            <a:pPr>
              <a:lnSpc>
                <a:spcPct val="150000"/>
              </a:lnSpc>
            </a:pPr>
            <a:r>
              <a:rPr lang="en-US" sz="1600">
                <a:latin typeface="Calibri"/>
                <a:cs typeface="Times New Roman"/>
              </a:rPr>
              <a:t>             d)Texture features</a:t>
            </a:r>
          </a:p>
          <a:p>
            <a:pPr algn="just">
              <a:lnSpc>
                <a:spcPct val="150000"/>
              </a:lnSpc>
            </a:pPr>
            <a:endParaRPr lang="en-US" sz="1600">
              <a:latin typeface="Calibri"/>
              <a:cs typeface="Times New Roman" pitchFamily="18" charset="0"/>
            </a:endParaRPr>
          </a:p>
        </p:txBody>
      </p:sp>
      <p:pic>
        <p:nvPicPr>
          <p:cNvPr id="3" name="Picture 6">
            <a:extLst>
              <a:ext uri="{FF2B5EF4-FFF2-40B4-BE49-F238E27FC236}">
                <a16:creationId xmlns:a16="http://schemas.microsoft.com/office/drawing/2014/main" id="{64B3699A-4238-4EB5-FB9F-1281A6E58E6F}"/>
              </a:ext>
            </a:extLst>
          </p:cNvPr>
          <p:cNvPicPr>
            <a:picLocks noChangeAspect="1"/>
          </p:cNvPicPr>
          <p:nvPr/>
        </p:nvPicPr>
        <p:blipFill>
          <a:blip r:embed="rId2"/>
          <a:stretch>
            <a:fillRect/>
          </a:stretch>
        </p:blipFill>
        <p:spPr>
          <a:xfrm>
            <a:off x="-2221" y="6766578"/>
            <a:ext cx="9148440" cy="126746"/>
          </a:xfrm>
          <a:prstGeom prst="rect">
            <a:avLst/>
          </a:prstGeom>
        </p:spPr>
      </p:pic>
      <p:pic>
        <p:nvPicPr>
          <p:cNvPr id="5" name="Picture 4" descr="Logo, company name&#10;&#10;Description automatically generated">
            <a:extLst>
              <a:ext uri="{FF2B5EF4-FFF2-40B4-BE49-F238E27FC236}">
                <a16:creationId xmlns:a16="http://schemas.microsoft.com/office/drawing/2014/main" id="{60E3E717-B350-AC10-9962-BC6DF77D4CC6}"/>
              </a:ext>
            </a:extLst>
          </p:cNvPr>
          <p:cNvPicPr>
            <a:picLocks noChangeAspect="1"/>
          </p:cNvPicPr>
          <p:nvPr/>
        </p:nvPicPr>
        <p:blipFill>
          <a:blip r:embed="rId3"/>
          <a:stretch>
            <a:fillRect/>
          </a:stretch>
        </p:blipFill>
        <p:spPr>
          <a:xfrm>
            <a:off x="78451" y="85462"/>
            <a:ext cx="1091285" cy="1091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3A9C36-32FD-B8FB-E0AA-9E282190993E}"/>
              </a:ext>
            </a:extLst>
          </p:cNvPr>
          <p:cNvSpPr/>
          <p:nvPr/>
        </p:nvSpPr>
        <p:spPr>
          <a:xfrm>
            <a:off x="631165" y="1465053"/>
            <a:ext cx="8101643" cy="3002745"/>
          </a:xfrm>
          <a:prstGeom prst="rect">
            <a:avLst/>
          </a:prstGeom>
        </p:spPr>
        <p:txBody>
          <a:bodyPr wrap="square" lIns="91440" tIns="45720" rIns="91440" bIns="45720" anchor="t">
            <a:spAutoFit/>
          </a:bodyPr>
          <a:lstStyle/>
          <a:p>
            <a:pPr algn="just">
              <a:lnSpc>
                <a:spcPct val="150000"/>
              </a:lnSpc>
            </a:pPr>
            <a:r>
              <a:rPr lang="en-US" sz="1600" b="1">
                <a:latin typeface="Calibri"/>
                <a:cs typeface="Times New Roman"/>
              </a:rPr>
              <a:t>5. CLASSIFICATION:</a:t>
            </a:r>
            <a:endParaRPr lang="en-US" sz="1600">
              <a:latin typeface="Calibri"/>
              <a:cs typeface="Times New Roman"/>
            </a:endParaRPr>
          </a:p>
          <a:p>
            <a:pPr algn="just">
              <a:lnSpc>
                <a:spcPct val="150000"/>
              </a:lnSpc>
            </a:pPr>
            <a:r>
              <a:rPr lang="en-US" sz="1600">
                <a:latin typeface="Calibri"/>
                <a:cs typeface="Times New Roman"/>
              </a:rPr>
              <a:t>            Image classification refers to the task of extracting information classes from a multiband raster image. The resulting raster from image classification can be used to create thematic maps. The recommended way to perform classification and multivariate analysis is through the Image Classification toolbar. There are many classification algorithms are available and some classification algorithm that are given below, </a:t>
            </a:r>
            <a:endParaRPr lang="en-US" sz="1600">
              <a:latin typeface="Calibri"/>
              <a:cs typeface="Times New Roman" pitchFamily="18" charset="0"/>
            </a:endParaRPr>
          </a:p>
          <a:p>
            <a:pPr algn="just">
              <a:lnSpc>
                <a:spcPct val="150000"/>
              </a:lnSpc>
            </a:pPr>
            <a:r>
              <a:rPr lang="en-US" sz="1600">
                <a:latin typeface="Calibri"/>
                <a:cs typeface="Times New Roman"/>
              </a:rPr>
              <a:t>               a) SVM (SUPPORT VECTOR MACHINE CLASSIFICATION)</a:t>
            </a:r>
          </a:p>
          <a:p>
            <a:pPr algn="just">
              <a:lnSpc>
                <a:spcPct val="150000"/>
              </a:lnSpc>
            </a:pPr>
            <a:endParaRPr lang="en-US" sz="1600">
              <a:latin typeface="Calibri"/>
              <a:cs typeface="Times New Roman" pitchFamily="18" charset="0"/>
            </a:endParaRPr>
          </a:p>
        </p:txBody>
      </p:sp>
      <p:pic>
        <p:nvPicPr>
          <p:cNvPr id="5" name="Picture 4" descr="Logo, company name&#10;&#10;Description automatically generated">
            <a:extLst>
              <a:ext uri="{FF2B5EF4-FFF2-40B4-BE49-F238E27FC236}">
                <a16:creationId xmlns:a16="http://schemas.microsoft.com/office/drawing/2014/main" id="{F63C985B-2A6B-90BC-0B2F-82DA2646210C}"/>
              </a:ext>
            </a:extLst>
          </p:cNvPr>
          <p:cNvPicPr>
            <a:picLocks noChangeAspect="1"/>
          </p:cNvPicPr>
          <p:nvPr/>
        </p:nvPicPr>
        <p:blipFill>
          <a:blip r:embed="rId2"/>
          <a:stretch>
            <a:fillRect/>
          </a:stretch>
        </p:blipFill>
        <p:spPr>
          <a:xfrm>
            <a:off x="78451" y="85462"/>
            <a:ext cx="1091285" cy="1091285"/>
          </a:xfrm>
          <a:prstGeom prst="rect">
            <a:avLst/>
          </a:prstGeom>
        </p:spPr>
      </p:pic>
      <p:pic>
        <p:nvPicPr>
          <p:cNvPr id="7" name="Picture 6">
            <a:extLst>
              <a:ext uri="{FF2B5EF4-FFF2-40B4-BE49-F238E27FC236}">
                <a16:creationId xmlns:a16="http://schemas.microsoft.com/office/drawing/2014/main" id="{DF797B36-65DB-4929-FB91-D4518055AFD4}"/>
              </a:ext>
            </a:extLst>
          </p:cNvPr>
          <p:cNvPicPr>
            <a:picLocks noChangeAspect="1"/>
          </p:cNvPicPr>
          <p:nvPr/>
        </p:nvPicPr>
        <p:blipFill>
          <a:blip r:embed="rId3"/>
          <a:stretch>
            <a:fillRect/>
          </a:stretch>
        </p:blipFill>
        <p:spPr>
          <a:xfrm>
            <a:off x="-2221" y="6766578"/>
            <a:ext cx="9148440" cy="126746"/>
          </a:xfrm>
          <a:prstGeom prst="rect">
            <a:avLst/>
          </a:prstGeom>
        </p:spPr>
      </p:pic>
    </p:spTree>
    <p:extLst>
      <p:ext uri="{BB962C8B-B14F-4D97-AF65-F5344CB8AC3E}">
        <p14:creationId xmlns:p14="http://schemas.microsoft.com/office/powerpoint/2010/main" val="113461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94319" name="Rectangle 4194318">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1" name="Title 1"/>
          <p:cNvSpPr>
            <a:spLocks noGrp="1"/>
          </p:cNvSpPr>
          <p:nvPr>
            <p:ph type="title"/>
          </p:nvPr>
        </p:nvSpPr>
        <p:spPr>
          <a:xfrm>
            <a:off x="628650" y="365125"/>
            <a:ext cx="7886700" cy="1306443"/>
          </a:xfrm>
        </p:spPr>
        <p:txBody>
          <a:bodyPr>
            <a:normAutofit/>
          </a:bodyPr>
          <a:lstStyle/>
          <a:p>
            <a:r>
              <a:rPr lang="en-US" sz="3500" b="1">
                <a:latin typeface="Calibri"/>
                <a:cs typeface="Times New Roman"/>
              </a:rPr>
              <a:t>BLOCK DIAGRAM</a:t>
            </a:r>
            <a:endParaRPr lang="en-US" sz="3500">
              <a:latin typeface="Calibri"/>
              <a:cs typeface="Times New Roman"/>
            </a:endParaRPr>
          </a:p>
        </p:txBody>
      </p:sp>
      <p:pic>
        <p:nvPicPr>
          <p:cNvPr id="53" name="Picture 52" descr="Logo, company name&#10;&#10;Description automatically generated">
            <a:extLst>
              <a:ext uri="{FF2B5EF4-FFF2-40B4-BE49-F238E27FC236}">
                <a16:creationId xmlns:a16="http://schemas.microsoft.com/office/drawing/2014/main" id="{58E82392-E301-0294-7DE3-D1CC63485335}"/>
              </a:ext>
            </a:extLst>
          </p:cNvPr>
          <p:cNvPicPr>
            <a:picLocks noChangeAspect="1"/>
          </p:cNvPicPr>
          <p:nvPr/>
        </p:nvPicPr>
        <p:blipFill>
          <a:blip r:embed="rId2"/>
          <a:stretch>
            <a:fillRect/>
          </a:stretch>
        </p:blipFill>
        <p:spPr>
          <a:xfrm>
            <a:off x="78451" y="85462"/>
            <a:ext cx="1091285" cy="1091285"/>
          </a:xfrm>
          <a:prstGeom prst="rect">
            <a:avLst/>
          </a:prstGeom>
        </p:spPr>
      </p:pic>
      <p:graphicFrame>
        <p:nvGraphicFramePr>
          <p:cNvPr id="4194304" name="Content Placeholder 4"/>
          <p:cNvGraphicFramePr>
            <a:graphicFrameLocks noGrp="1"/>
          </p:cNvGraphicFramePr>
          <p:nvPr>
            <p:ph idx="1"/>
            <p:extLst>
              <p:ext uri="{D42A27DB-BD31-4B8C-83A1-F6EECF244321}">
                <p14:modId xmlns:p14="http://schemas.microsoft.com/office/powerpoint/2010/main" val="4227249263"/>
              </p:ext>
            </p:extLst>
          </p:nvPr>
        </p:nvGraphicFramePr>
        <p:xfrm>
          <a:off x="2059153" y="1769527"/>
          <a:ext cx="5036058" cy="4303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194356" name="Picture 6">
            <a:extLst>
              <a:ext uri="{FF2B5EF4-FFF2-40B4-BE49-F238E27FC236}">
                <a16:creationId xmlns:a16="http://schemas.microsoft.com/office/drawing/2014/main" id="{57B5715D-5D82-5615-305C-29A5F36E88BD}"/>
              </a:ext>
            </a:extLst>
          </p:cNvPr>
          <p:cNvPicPr>
            <a:picLocks noChangeAspect="1"/>
          </p:cNvPicPr>
          <p:nvPr/>
        </p:nvPicPr>
        <p:blipFill>
          <a:blip r:embed="rId8"/>
          <a:stretch>
            <a:fillRect/>
          </a:stretch>
        </p:blipFill>
        <p:spPr>
          <a:xfrm>
            <a:off x="-2221" y="6766578"/>
            <a:ext cx="9148440" cy="1267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Rectangle 1"/>
          <p:cNvSpPr/>
          <p:nvPr/>
        </p:nvSpPr>
        <p:spPr>
          <a:xfrm>
            <a:off x="688674" y="1419354"/>
            <a:ext cx="7924803" cy="4031873"/>
          </a:xfrm>
          <a:prstGeom prst="rect">
            <a:avLst/>
          </a:prstGeom>
        </p:spPr>
        <p:txBody>
          <a:bodyPr wrap="square" lIns="91440" tIns="45720" rIns="91440" bIns="45720" anchor="t">
            <a:spAutoFit/>
          </a:bodyPr>
          <a:lstStyle/>
          <a:p>
            <a:pPr algn="ctr"/>
            <a:r>
              <a:rPr lang="en-IN" sz="2400" b="1">
                <a:solidFill>
                  <a:srgbClr val="000000"/>
                </a:solidFill>
                <a:ea typeface="+mn-lt"/>
                <a:cs typeface="+mn-lt"/>
              </a:rPr>
              <a:t>ALGORITHM EXPLAINATION</a:t>
            </a:r>
          </a:p>
          <a:p>
            <a:pPr algn="ctr"/>
            <a:endParaRPr lang="en-IN" sz="2400" b="1">
              <a:solidFill>
                <a:srgbClr val="000000"/>
              </a:solidFill>
              <a:ea typeface="+mn-lt"/>
              <a:cs typeface="+mn-lt"/>
            </a:endParaRPr>
          </a:p>
          <a:p>
            <a:pPr marL="285750" indent="-285750">
              <a:buFont typeface="Arial"/>
              <a:buChar char="•"/>
            </a:pPr>
            <a:r>
              <a:rPr lang="en-IN" sz="1600">
                <a:solidFill>
                  <a:srgbClr val="000000"/>
                </a:solidFill>
                <a:ea typeface="+mn-lt"/>
                <a:cs typeface="+mn-lt"/>
              </a:rPr>
              <a:t>Support Vector Machine (SVM) is a machine learning algorithm that can be used for both classification and regression tasks. SVM works by finding the best possible boundary, or hyperplane, that can separate data points belonging to different classes in a dataset.</a:t>
            </a:r>
            <a:endParaRPr lang="en-US" sz="1600">
              <a:cs typeface="Calibri"/>
            </a:endParaRPr>
          </a:p>
          <a:p>
            <a:pPr marL="285750" indent="-285750">
              <a:buFont typeface="Arial"/>
              <a:buChar char="•"/>
            </a:pPr>
            <a:endParaRPr lang="en-IN" sz="1600">
              <a:solidFill>
                <a:srgbClr val="000000"/>
              </a:solidFill>
              <a:ea typeface="+mn-lt"/>
              <a:cs typeface="+mn-lt"/>
            </a:endParaRPr>
          </a:p>
          <a:p>
            <a:pPr marL="285750" indent="-285750">
              <a:buFont typeface="Arial"/>
              <a:buChar char="•"/>
            </a:pPr>
            <a:r>
              <a:rPr lang="en-IN" sz="1600">
                <a:solidFill>
                  <a:srgbClr val="000000"/>
                </a:solidFill>
                <a:ea typeface="+mn-lt"/>
                <a:cs typeface="+mn-lt"/>
              </a:rPr>
              <a:t>The key idea behind SVM is to find the hyperplane that maximizes the margin between the two classes. The margin is defined as the distance between the hyperplane and the closest data points from each class. The data points closest to the hyperplane are called support vectors, and they are used to determine the hyperplane.</a:t>
            </a:r>
            <a:endParaRPr lang="en-IN" sz="1600">
              <a:cs typeface="Calibri"/>
            </a:endParaRPr>
          </a:p>
          <a:p>
            <a:pPr marL="285750" indent="-285750">
              <a:buFont typeface="Arial"/>
              <a:buChar char="•"/>
            </a:pPr>
            <a:endParaRPr lang="en-IN" sz="1600">
              <a:latin typeface="Calibri"/>
              <a:cs typeface="Calibri"/>
            </a:endParaRPr>
          </a:p>
          <a:p>
            <a:pPr marL="285750" indent="-285750">
              <a:buFont typeface="Arial"/>
              <a:buChar char="•"/>
            </a:pPr>
            <a:r>
              <a:rPr lang="en-IN" sz="1600">
                <a:solidFill>
                  <a:srgbClr val="000000"/>
                </a:solidFill>
                <a:ea typeface="+mn-lt"/>
                <a:cs typeface="+mn-lt"/>
              </a:rPr>
              <a:t>SVM is known for its ability to handle high-dimensional data and its robustness to outliers. It is widely used in various applications such as image classification, text classification, and bioinformatics.</a:t>
            </a:r>
            <a:endParaRPr lang="en-IN" sz="1600">
              <a:solidFill>
                <a:srgbClr val="000000"/>
              </a:solidFill>
              <a:latin typeface="Calibri"/>
              <a:cs typeface="Calibri"/>
            </a:endParaRPr>
          </a:p>
          <a:p>
            <a:pPr algn="ctr"/>
            <a:endParaRPr lang="en-IN" sz="1600">
              <a:latin typeface="Calibri"/>
              <a:cs typeface="Calibri"/>
            </a:endParaRPr>
          </a:p>
        </p:txBody>
      </p:sp>
      <p:pic>
        <p:nvPicPr>
          <p:cNvPr id="3" name="Picture 2" descr="Logo, company name&#10;&#10;Description automatically generated">
            <a:extLst>
              <a:ext uri="{FF2B5EF4-FFF2-40B4-BE49-F238E27FC236}">
                <a16:creationId xmlns:a16="http://schemas.microsoft.com/office/drawing/2014/main" id="{86EBC8C4-4E55-388D-0984-53E293B55A5B}"/>
              </a:ext>
            </a:extLst>
          </p:cNvPr>
          <p:cNvPicPr>
            <a:picLocks noChangeAspect="1"/>
          </p:cNvPicPr>
          <p:nvPr/>
        </p:nvPicPr>
        <p:blipFill>
          <a:blip r:embed="rId2"/>
          <a:stretch>
            <a:fillRect/>
          </a:stretch>
        </p:blipFill>
        <p:spPr>
          <a:xfrm>
            <a:off x="78451" y="85462"/>
            <a:ext cx="1091285" cy="1091285"/>
          </a:xfrm>
          <a:prstGeom prst="rect">
            <a:avLst/>
          </a:prstGeom>
        </p:spPr>
      </p:pic>
      <p:pic>
        <p:nvPicPr>
          <p:cNvPr id="5" name="Picture 6">
            <a:extLst>
              <a:ext uri="{FF2B5EF4-FFF2-40B4-BE49-F238E27FC236}">
                <a16:creationId xmlns:a16="http://schemas.microsoft.com/office/drawing/2014/main" id="{69ED868C-19AD-737E-24B2-E784DA067F2A}"/>
              </a:ext>
            </a:extLst>
          </p:cNvPr>
          <p:cNvPicPr>
            <a:picLocks noChangeAspect="1"/>
          </p:cNvPicPr>
          <p:nvPr/>
        </p:nvPicPr>
        <p:blipFill>
          <a:blip r:embed="rId3"/>
          <a:stretch>
            <a:fillRect/>
          </a:stretch>
        </p:blipFill>
        <p:spPr>
          <a:xfrm>
            <a:off x="-2221" y="6766578"/>
            <a:ext cx="9148440" cy="126746"/>
          </a:xfrm>
          <a:prstGeom prst="rect">
            <a:avLst/>
          </a:prstGeom>
        </p:spPr>
      </p:pic>
    </p:spTree>
    <p:extLst>
      <p:ext uri="{BB962C8B-B14F-4D97-AF65-F5344CB8AC3E}">
        <p14:creationId xmlns:p14="http://schemas.microsoft.com/office/powerpoint/2010/main" val="220002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Rectangle 1"/>
          <p:cNvSpPr/>
          <p:nvPr/>
        </p:nvSpPr>
        <p:spPr>
          <a:xfrm>
            <a:off x="242977" y="1190754"/>
            <a:ext cx="8658046" cy="1077218"/>
          </a:xfrm>
          <a:prstGeom prst="rect">
            <a:avLst/>
          </a:prstGeom>
        </p:spPr>
        <p:txBody>
          <a:bodyPr wrap="square" lIns="91440" tIns="45720" rIns="91440" bIns="45720" anchor="t">
            <a:spAutoFit/>
          </a:bodyPr>
          <a:lstStyle/>
          <a:p>
            <a:pPr algn="ctr"/>
            <a:r>
              <a:rPr lang="en-IN" sz="2400" b="1">
                <a:solidFill>
                  <a:srgbClr val="000000"/>
                </a:solidFill>
                <a:ea typeface="+mn-lt"/>
                <a:cs typeface="+mn-lt"/>
              </a:rPr>
              <a:t>SCREENSHORTS</a:t>
            </a:r>
            <a:endParaRPr lang="en-US"/>
          </a:p>
          <a:p>
            <a:pPr algn="ctr"/>
            <a:endParaRPr lang="en-IN" sz="2400" b="1">
              <a:solidFill>
                <a:srgbClr val="000000"/>
              </a:solidFill>
              <a:ea typeface="+mn-lt"/>
              <a:cs typeface="+mn-lt"/>
            </a:endParaRPr>
          </a:p>
          <a:p>
            <a:pPr algn="ctr"/>
            <a:endParaRPr lang="en-IN" sz="1600">
              <a:latin typeface="Calibri"/>
              <a:cs typeface="Calibri"/>
            </a:endParaRPr>
          </a:p>
        </p:txBody>
      </p:sp>
      <p:pic>
        <p:nvPicPr>
          <p:cNvPr id="3" name="Picture 2" descr="Logo, company name&#10;&#10;Description automatically generated">
            <a:extLst>
              <a:ext uri="{FF2B5EF4-FFF2-40B4-BE49-F238E27FC236}">
                <a16:creationId xmlns:a16="http://schemas.microsoft.com/office/drawing/2014/main" id="{86EBC8C4-4E55-388D-0984-53E293B55A5B}"/>
              </a:ext>
            </a:extLst>
          </p:cNvPr>
          <p:cNvPicPr>
            <a:picLocks noChangeAspect="1"/>
          </p:cNvPicPr>
          <p:nvPr/>
        </p:nvPicPr>
        <p:blipFill>
          <a:blip r:embed="rId2"/>
          <a:stretch>
            <a:fillRect/>
          </a:stretch>
        </p:blipFill>
        <p:spPr>
          <a:xfrm>
            <a:off x="78451" y="85462"/>
            <a:ext cx="1091285" cy="1091285"/>
          </a:xfrm>
          <a:prstGeom prst="rect">
            <a:avLst/>
          </a:prstGeom>
        </p:spPr>
      </p:pic>
      <p:pic>
        <p:nvPicPr>
          <p:cNvPr id="5" name="Picture 6">
            <a:extLst>
              <a:ext uri="{FF2B5EF4-FFF2-40B4-BE49-F238E27FC236}">
                <a16:creationId xmlns:a16="http://schemas.microsoft.com/office/drawing/2014/main" id="{69ED868C-19AD-737E-24B2-E784DA067F2A}"/>
              </a:ext>
            </a:extLst>
          </p:cNvPr>
          <p:cNvPicPr>
            <a:picLocks noChangeAspect="1"/>
          </p:cNvPicPr>
          <p:nvPr/>
        </p:nvPicPr>
        <p:blipFill>
          <a:blip r:embed="rId3"/>
          <a:stretch>
            <a:fillRect/>
          </a:stretch>
        </p:blipFill>
        <p:spPr>
          <a:xfrm>
            <a:off x="-2221" y="6766578"/>
            <a:ext cx="9148440" cy="126746"/>
          </a:xfrm>
          <a:prstGeom prst="rect">
            <a:avLst/>
          </a:prstGeom>
        </p:spPr>
      </p:pic>
      <p:pic>
        <p:nvPicPr>
          <p:cNvPr id="4" name="Picture 5" descr="Graphical user interface, text, application&#10;&#10;Description automatically generated">
            <a:extLst>
              <a:ext uri="{FF2B5EF4-FFF2-40B4-BE49-F238E27FC236}">
                <a16:creationId xmlns:a16="http://schemas.microsoft.com/office/drawing/2014/main" id="{485B6437-7A08-FA78-A07E-272019F57B9B}"/>
              </a:ext>
            </a:extLst>
          </p:cNvPr>
          <p:cNvPicPr>
            <a:picLocks noChangeAspect="1"/>
          </p:cNvPicPr>
          <p:nvPr/>
        </p:nvPicPr>
        <p:blipFill>
          <a:blip r:embed="rId4"/>
          <a:stretch>
            <a:fillRect/>
          </a:stretch>
        </p:blipFill>
        <p:spPr>
          <a:xfrm>
            <a:off x="1156447" y="1730340"/>
            <a:ext cx="6831105" cy="3639365"/>
          </a:xfrm>
          <a:prstGeom prst="rect">
            <a:avLst/>
          </a:prstGeom>
        </p:spPr>
      </p:pic>
    </p:spTree>
    <p:extLst>
      <p:ext uri="{BB962C8B-B14F-4D97-AF65-F5344CB8AC3E}">
        <p14:creationId xmlns:p14="http://schemas.microsoft.com/office/powerpoint/2010/main" val="3022051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86EBC8C4-4E55-388D-0984-53E293B55A5B}"/>
              </a:ext>
            </a:extLst>
          </p:cNvPr>
          <p:cNvPicPr>
            <a:picLocks noChangeAspect="1"/>
          </p:cNvPicPr>
          <p:nvPr/>
        </p:nvPicPr>
        <p:blipFill>
          <a:blip r:embed="rId2"/>
          <a:stretch>
            <a:fillRect/>
          </a:stretch>
        </p:blipFill>
        <p:spPr>
          <a:xfrm>
            <a:off x="78451" y="85462"/>
            <a:ext cx="1091285" cy="1091285"/>
          </a:xfrm>
          <a:prstGeom prst="rect">
            <a:avLst/>
          </a:prstGeom>
        </p:spPr>
      </p:pic>
      <p:pic>
        <p:nvPicPr>
          <p:cNvPr id="5" name="Picture 6">
            <a:extLst>
              <a:ext uri="{FF2B5EF4-FFF2-40B4-BE49-F238E27FC236}">
                <a16:creationId xmlns:a16="http://schemas.microsoft.com/office/drawing/2014/main" id="{69ED868C-19AD-737E-24B2-E784DA067F2A}"/>
              </a:ext>
            </a:extLst>
          </p:cNvPr>
          <p:cNvPicPr>
            <a:picLocks noChangeAspect="1"/>
          </p:cNvPicPr>
          <p:nvPr/>
        </p:nvPicPr>
        <p:blipFill>
          <a:blip r:embed="rId3"/>
          <a:stretch>
            <a:fillRect/>
          </a:stretch>
        </p:blipFill>
        <p:spPr>
          <a:xfrm>
            <a:off x="-2221" y="6766578"/>
            <a:ext cx="9148440" cy="126746"/>
          </a:xfrm>
          <a:prstGeom prst="rect">
            <a:avLst/>
          </a:prstGeom>
        </p:spPr>
      </p:pic>
      <p:pic>
        <p:nvPicPr>
          <p:cNvPr id="2" name="Picture 5" descr="Graphical user interface&#10;&#10;Description automatically generated">
            <a:extLst>
              <a:ext uri="{FF2B5EF4-FFF2-40B4-BE49-F238E27FC236}">
                <a16:creationId xmlns:a16="http://schemas.microsoft.com/office/drawing/2014/main" id="{32298E62-B538-9791-8E7C-32FAAA99744C}"/>
              </a:ext>
            </a:extLst>
          </p:cNvPr>
          <p:cNvPicPr>
            <a:picLocks noChangeAspect="1"/>
          </p:cNvPicPr>
          <p:nvPr/>
        </p:nvPicPr>
        <p:blipFill>
          <a:blip r:embed="rId4"/>
          <a:stretch>
            <a:fillRect/>
          </a:stretch>
        </p:blipFill>
        <p:spPr>
          <a:xfrm>
            <a:off x="1183340" y="1619191"/>
            <a:ext cx="6804212" cy="3646515"/>
          </a:xfrm>
          <a:prstGeom prst="rect">
            <a:avLst/>
          </a:prstGeom>
        </p:spPr>
      </p:pic>
    </p:spTree>
    <p:extLst>
      <p:ext uri="{BB962C8B-B14F-4D97-AF65-F5344CB8AC3E}">
        <p14:creationId xmlns:p14="http://schemas.microsoft.com/office/powerpoint/2010/main" val="120189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86EBC8C4-4E55-388D-0984-53E293B55A5B}"/>
              </a:ext>
            </a:extLst>
          </p:cNvPr>
          <p:cNvPicPr>
            <a:picLocks noChangeAspect="1"/>
          </p:cNvPicPr>
          <p:nvPr/>
        </p:nvPicPr>
        <p:blipFill>
          <a:blip r:embed="rId2"/>
          <a:stretch>
            <a:fillRect/>
          </a:stretch>
        </p:blipFill>
        <p:spPr>
          <a:xfrm>
            <a:off x="78451" y="85462"/>
            <a:ext cx="1091285" cy="1091285"/>
          </a:xfrm>
          <a:prstGeom prst="rect">
            <a:avLst/>
          </a:prstGeom>
        </p:spPr>
      </p:pic>
      <p:pic>
        <p:nvPicPr>
          <p:cNvPr id="5" name="Picture 6">
            <a:extLst>
              <a:ext uri="{FF2B5EF4-FFF2-40B4-BE49-F238E27FC236}">
                <a16:creationId xmlns:a16="http://schemas.microsoft.com/office/drawing/2014/main" id="{69ED868C-19AD-737E-24B2-E784DA067F2A}"/>
              </a:ext>
            </a:extLst>
          </p:cNvPr>
          <p:cNvPicPr>
            <a:picLocks noChangeAspect="1"/>
          </p:cNvPicPr>
          <p:nvPr/>
        </p:nvPicPr>
        <p:blipFill>
          <a:blip r:embed="rId3"/>
          <a:stretch>
            <a:fillRect/>
          </a:stretch>
        </p:blipFill>
        <p:spPr>
          <a:xfrm>
            <a:off x="-2221" y="6766578"/>
            <a:ext cx="9148440" cy="126746"/>
          </a:xfrm>
          <a:prstGeom prst="rect">
            <a:avLst/>
          </a:prstGeom>
        </p:spPr>
      </p:pic>
      <p:pic>
        <p:nvPicPr>
          <p:cNvPr id="4" name="Picture 5" descr="Graphical user interface, application, PowerPoint&#10;&#10;Description automatically generated">
            <a:extLst>
              <a:ext uri="{FF2B5EF4-FFF2-40B4-BE49-F238E27FC236}">
                <a16:creationId xmlns:a16="http://schemas.microsoft.com/office/drawing/2014/main" id="{C21A1037-7819-A335-7624-C1859480004C}"/>
              </a:ext>
            </a:extLst>
          </p:cNvPr>
          <p:cNvPicPr>
            <a:picLocks noChangeAspect="1"/>
          </p:cNvPicPr>
          <p:nvPr/>
        </p:nvPicPr>
        <p:blipFill>
          <a:blip r:embed="rId4"/>
          <a:stretch>
            <a:fillRect/>
          </a:stretch>
        </p:blipFill>
        <p:spPr>
          <a:xfrm>
            <a:off x="1169894" y="1622049"/>
            <a:ext cx="6804211" cy="3627349"/>
          </a:xfrm>
          <a:prstGeom prst="rect">
            <a:avLst/>
          </a:prstGeom>
        </p:spPr>
      </p:pic>
    </p:spTree>
    <p:extLst>
      <p:ext uri="{BB962C8B-B14F-4D97-AF65-F5344CB8AC3E}">
        <p14:creationId xmlns:p14="http://schemas.microsoft.com/office/powerpoint/2010/main" val="236153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application&#10;&#10;Description automatically generated">
            <a:extLst>
              <a:ext uri="{FF2B5EF4-FFF2-40B4-BE49-F238E27FC236}">
                <a16:creationId xmlns:a16="http://schemas.microsoft.com/office/drawing/2014/main" id="{DD0C692A-BE83-CF91-C790-E9E7BBA0AE4A}"/>
              </a:ext>
            </a:extLst>
          </p:cNvPr>
          <p:cNvPicPr>
            <a:picLocks noChangeAspect="1"/>
          </p:cNvPicPr>
          <p:nvPr/>
        </p:nvPicPr>
        <p:blipFill>
          <a:blip r:embed="rId2"/>
          <a:stretch>
            <a:fillRect/>
          </a:stretch>
        </p:blipFill>
        <p:spPr>
          <a:xfrm>
            <a:off x="1169894" y="1624193"/>
            <a:ext cx="6750423" cy="3623060"/>
          </a:xfrm>
          <a:prstGeom prst="rect">
            <a:avLst/>
          </a:prstGeom>
        </p:spPr>
      </p:pic>
      <p:pic>
        <p:nvPicPr>
          <p:cNvPr id="3" name="Picture 2" descr="Logo, company name&#10;&#10;Description automatically generated">
            <a:extLst>
              <a:ext uri="{FF2B5EF4-FFF2-40B4-BE49-F238E27FC236}">
                <a16:creationId xmlns:a16="http://schemas.microsoft.com/office/drawing/2014/main" id="{86EBC8C4-4E55-388D-0984-53E293B55A5B}"/>
              </a:ext>
            </a:extLst>
          </p:cNvPr>
          <p:cNvPicPr>
            <a:picLocks noChangeAspect="1"/>
          </p:cNvPicPr>
          <p:nvPr/>
        </p:nvPicPr>
        <p:blipFill>
          <a:blip r:embed="rId3"/>
          <a:stretch>
            <a:fillRect/>
          </a:stretch>
        </p:blipFill>
        <p:spPr>
          <a:xfrm>
            <a:off x="78451" y="85462"/>
            <a:ext cx="1091285" cy="1091285"/>
          </a:xfrm>
          <a:prstGeom prst="rect">
            <a:avLst/>
          </a:prstGeom>
        </p:spPr>
      </p:pic>
      <p:pic>
        <p:nvPicPr>
          <p:cNvPr id="5" name="Picture 6">
            <a:extLst>
              <a:ext uri="{FF2B5EF4-FFF2-40B4-BE49-F238E27FC236}">
                <a16:creationId xmlns:a16="http://schemas.microsoft.com/office/drawing/2014/main" id="{69ED868C-19AD-737E-24B2-E784DA067F2A}"/>
              </a:ext>
            </a:extLst>
          </p:cNvPr>
          <p:cNvPicPr>
            <a:picLocks noChangeAspect="1"/>
          </p:cNvPicPr>
          <p:nvPr/>
        </p:nvPicPr>
        <p:blipFill>
          <a:blip r:embed="rId4"/>
          <a:stretch>
            <a:fillRect/>
          </a:stretch>
        </p:blipFill>
        <p:spPr>
          <a:xfrm>
            <a:off x="-2221" y="6766578"/>
            <a:ext cx="9148440" cy="126746"/>
          </a:xfrm>
          <a:prstGeom prst="rect">
            <a:avLst/>
          </a:prstGeom>
        </p:spPr>
      </p:pic>
    </p:spTree>
    <p:extLst>
      <p:ext uri="{BB962C8B-B14F-4D97-AF65-F5344CB8AC3E}">
        <p14:creationId xmlns:p14="http://schemas.microsoft.com/office/powerpoint/2010/main" val="119408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Graphical user interface, application, PowerPoint&#10;&#10;Description automatically generated">
            <a:extLst>
              <a:ext uri="{FF2B5EF4-FFF2-40B4-BE49-F238E27FC236}">
                <a16:creationId xmlns:a16="http://schemas.microsoft.com/office/drawing/2014/main" id="{6CCD9035-E7F0-DFA1-A67A-3AEE0DD39B19}"/>
              </a:ext>
            </a:extLst>
          </p:cNvPr>
          <p:cNvPicPr>
            <a:picLocks noChangeAspect="1"/>
          </p:cNvPicPr>
          <p:nvPr/>
        </p:nvPicPr>
        <p:blipFill>
          <a:blip r:embed="rId2"/>
          <a:stretch>
            <a:fillRect/>
          </a:stretch>
        </p:blipFill>
        <p:spPr>
          <a:xfrm>
            <a:off x="1169894" y="1627052"/>
            <a:ext cx="6750423" cy="3603895"/>
          </a:xfrm>
          <a:prstGeom prst="rect">
            <a:avLst/>
          </a:prstGeom>
        </p:spPr>
      </p:pic>
      <p:pic>
        <p:nvPicPr>
          <p:cNvPr id="3" name="Picture 2" descr="Logo, company name&#10;&#10;Description automatically generated">
            <a:extLst>
              <a:ext uri="{FF2B5EF4-FFF2-40B4-BE49-F238E27FC236}">
                <a16:creationId xmlns:a16="http://schemas.microsoft.com/office/drawing/2014/main" id="{86EBC8C4-4E55-388D-0984-53E293B55A5B}"/>
              </a:ext>
            </a:extLst>
          </p:cNvPr>
          <p:cNvPicPr>
            <a:picLocks noChangeAspect="1"/>
          </p:cNvPicPr>
          <p:nvPr/>
        </p:nvPicPr>
        <p:blipFill>
          <a:blip r:embed="rId3"/>
          <a:stretch>
            <a:fillRect/>
          </a:stretch>
        </p:blipFill>
        <p:spPr>
          <a:xfrm>
            <a:off x="78451" y="85462"/>
            <a:ext cx="1091285" cy="1091285"/>
          </a:xfrm>
          <a:prstGeom prst="rect">
            <a:avLst/>
          </a:prstGeom>
        </p:spPr>
      </p:pic>
      <p:pic>
        <p:nvPicPr>
          <p:cNvPr id="5" name="Picture 6">
            <a:extLst>
              <a:ext uri="{FF2B5EF4-FFF2-40B4-BE49-F238E27FC236}">
                <a16:creationId xmlns:a16="http://schemas.microsoft.com/office/drawing/2014/main" id="{69ED868C-19AD-737E-24B2-E784DA067F2A}"/>
              </a:ext>
            </a:extLst>
          </p:cNvPr>
          <p:cNvPicPr>
            <a:picLocks noChangeAspect="1"/>
          </p:cNvPicPr>
          <p:nvPr/>
        </p:nvPicPr>
        <p:blipFill>
          <a:blip r:embed="rId4"/>
          <a:stretch>
            <a:fillRect/>
          </a:stretch>
        </p:blipFill>
        <p:spPr>
          <a:xfrm>
            <a:off x="-2221" y="6766578"/>
            <a:ext cx="9148440" cy="126746"/>
          </a:xfrm>
          <a:prstGeom prst="rect">
            <a:avLst/>
          </a:prstGeom>
        </p:spPr>
      </p:pic>
    </p:spTree>
    <p:extLst>
      <p:ext uri="{BB962C8B-B14F-4D97-AF65-F5344CB8AC3E}">
        <p14:creationId xmlns:p14="http://schemas.microsoft.com/office/powerpoint/2010/main" val="2410510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Rectangle 1"/>
          <p:cNvSpPr/>
          <p:nvPr/>
        </p:nvSpPr>
        <p:spPr>
          <a:xfrm>
            <a:off x="627476" y="1999488"/>
            <a:ext cx="7912792" cy="3772186"/>
          </a:xfrm>
          <a:prstGeom prst="rect">
            <a:avLst/>
          </a:prstGeom>
        </p:spPr>
        <p:txBody>
          <a:bodyPr wrap="square" lIns="91440" tIns="45720" rIns="91440" bIns="45720" anchor="t">
            <a:spAutoFit/>
          </a:bodyPr>
          <a:lstStyle/>
          <a:p>
            <a:pPr algn="just">
              <a:lnSpc>
                <a:spcPct val="150000"/>
              </a:lnSpc>
            </a:pPr>
            <a:r>
              <a:rPr lang="en-US" sz="2400" b="1">
                <a:latin typeface="Times New Roman"/>
                <a:cs typeface="Times New Roman"/>
              </a:rPr>
              <a:t>                                     </a:t>
            </a:r>
            <a:r>
              <a:rPr lang="en-US" sz="2400" b="1">
                <a:latin typeface="Calibri"/>
                <a:cs typeface="Times New Roman"/>
              </a:rPr>
              <a:t>CONCLUSION</a:t>
            </a:r>
            <a:endParaRPr lang="en-US" sz="2400">
              <a:latin typeface="Calibri"/>
              <a:cs typeface="Times New Roman"/>
            </a:endParaRPr>
          </a:p>
          <a:p>
            <a:br>
              <a:rPr lang="en-US"/>
            </a:br>
            <a:r>
              <a:rPr lang="en-US" sz="1600">
                <a:solidFill>
                  <a:srgbClr val="000000"/>
                </a:solidFill>
                <a:latin typeface="Times New Roman"/>
                <a:ea typeface="+mn-lt"/>
                <a:cs typeface="Times New Roman"/>
              </a:rPr>
              <a:t>This paper uses image processing techniques to detect and count acute lymphoblastic leukemia from microscopic blood images. It involves cleaning up the images, separating the cells, and using a machine learning algorithm called SVM to classify normal and abnormal cells. The authors suggest that this system can be enhanced to detect other blood-related diseases.</a:t>
            </a:r>
            <a:endParaRPr lang="en-US"/>
          </a:p>
          <a:p>
            <a:endParaRPr lang="en-US" sz="1600">
              <a:ea typeface="+mn-lt"/>
              <a:cs typeface="+mn-lt"/>
            </a:endParaRPr>
          </a:p>
          <a:p>
            <a:br>
              <a:rPr lang="en-US"/>
            </a:br>
            <a:endParaRPr lang="en-US"/>
          </a:p>
          <a:p>
            <a:endParaRPr lang="en-US" sz="1600">
              <a:latin typeface="Times New Roman" pitchFamily="18" charset="0"/>
              <a:cs typeface="Times New Roman" pitchFamily="18" charset="0"/>
            </a:endParaRPr>
          </a:p>
          <a:p>
            <a:endParaRPr lang="en-US" sz="1600"/>
          </a:p>
          <a:p>
            <a:pPr algn="just">
              <a:lnSpc>
                <a:spcPct val="150000"/>
              </a:lnSpc>
            </a:pPr>
            <a:endParaRPr lang="en-US" sz="1600">
              <a:latin typeface="Times New Roman" pitchFamily="18" charset="0"/>
              <a:cs typeface="Times New Roman" pitchFamily="18" charset="0"/>
            </a:endParaRPr>
          </a:p>
        </p:txBody>
      </p:sp>
      <p:pic>
        <p:nvPicPr>
          <p:cNvPr id="3" name="Picture 2" descr="Logo, company name&#10;&#10;Description automatically generated">
            <a:extLst>
              <a:ext uri="{FF2B5EF4-FFF2-40B4-BE49-F238E27FC236}">
                <a16:creationId xmlns:a16="http://schemas.microsoft.com/office/drawing/2014/main" id="{C7985D7A-EBFB-C6AA-A091-F1826196C1B8}"/>
              </a:ext>
            </a:extLst>
          </p:cNvPr>
          <p:cNvPicPr>
            <a:picLocks noChangeAspect="1"/>
          </p:cNvPicPr>
          <p:nvPr/>
        </p:nvPicPr>
        <p:blipFill>
          <a:blip r:embed="rId2"/>
          <a:stretch>
            <a:fillRect/>
          </a:stretch>
        </p:blipFill>
        <p:spPr>
          <a:xfrm>
            <a:off x="78451" y="85462"/>
            <a:ext cx="1091285" cy="1091285"/>
          </a:xfrm>
          <a:prstGeom prst="rect">
            <a:avLst/>
          </a:prstGeom>
        </p:spPr>
      </p:pic>
      <p:pic>
        <p:nvPicPr>
          <p:cNvPr id="5" name="Picture 6">
            <a:extLst>
              <a:ext uri="{FF2B5EF4-FFF2-40B4-BE49-F238E27FC236}">
                <a16:creationId xmlns:a16="http://schemas.microsoft.com/office/drawing/2014/main" id="{68EE3FCD-DD3B-6962-1D04-27E198DF6686}"/>
              </a:ext>
            </a:extLst>
          </p:cNvPr>
          <p:cNvPicPr>
            <a:picLocks noChangeAspect="1"/>
          </p:cNvPicPr>
          <p:nvPr/>
        </p:nvPicPr>
        <p:blipFill>
          <a:blip r:embed="rId3"/>
          <a:stretch>
            <a:fillRect/>
          </a:stretch>
        </p:blipFill>
        <p:spPr>
          <a:xfrm>
            <a:off x="-2221" y="6766578"/>
            <a:ext cx="9148440" cy="1267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ubtitle 2"/>
          <p:cNvSpPr>
            <a:spLocks noGrp="1"/>
          </p:cNvSpPr>
          <p:nvPr>
            <p:ph type="subTitle" idx="1"/>
          </p:nvPr>
        </p:nvSpPr>
        <p:spPr>
          <a:xfrm>
            <a:off x="621101" y="1536612"/>
            <a:ext cx="7901798" cy="3784880"/>
          </a:xfrm>
        </p:spPr>
        <p:txBody>
          <a:bodyPr vert="horz" lIns="91440" tIns="45720" rIns="91440" bIns="45720" rtlCol="0" anchor="ctr">
            <a:normAutofit/>
          </a:bodyPr>
          <a:lstStyle/>
          <a:p>
            <a:pPr>
              <a:spcBef>
                <a:spcPts val="20"/>
              </a:spcBef>
            </a:pPr>
            <a:r>
              <a:rPr lang="en-US" sz="2800" b="1">
                <a:solidFill>
                  <a:schemeClr val="tx1"/>
                </a:solidFill>
                <a:ea typeface="+mn-lt"/>
                <a:cs typeface="+mn-lt"/>
              </a:rPr>
              <a:t>OBJECTIVE</a:t>
            </a:r>
            <a:endParaRPr lang="en-US">
              <a:solidFill>
                <a:schemeClr val="tx1"/>
              </a:solidFill>
            </a:endParaRPr>
          </a:p>
          <a:p>
            <a:pPr algn="just">
              <a:spcBef>
                <a:spcPts val="20"/>
              </a:spcBef>
            </a:pPr>
            <a:endParaRPr lang="en-US" sz="1600">
              <a:solidFill>
                <a:schemeClr val="tx1"/>
              </a:solidFill>
              <a:ea typeface="+mn-lt"/>
              <a:cs typeface="+mn-lt"/>
            </a:endParaRPr>
          </a:p>
          <a:p>
            <a:pPr algn="just">
              <a:spcBef>
                <a:spcPts val="20"/>
              </a:spcBef>
            </a:pPr>
            <a:r>
              <a:rPr lang="en-US" sz="1600">
                <a:solidFill>
                  <a:srgbClr val="000000"/>
                </a:solidFill>
                <a:ea typeface="+mn-lt"/>
                <a:cs typeface="+mn-lt"/>
              </a:rPr>
              <a:t>The main objective of this project is to detect and count cancerous cells in microscopic blood smear images. The circulatory system is crucial in transporting blood throughout the body, supplying oxygen, carrying carbon dioxide, minerals, and nutrients.</a:t>
            </a:r>
            <a:endParaRPr lang="en-US">
              <a:solidFill>
                <a:srgbClr val="898989"/>
              </a:solidFill>
              <a:cs typeface="Calibri"/>
            </a:endParaRPr>
          </a:p>
          <a:p>
            <a:pPr algn="just"/>
            <a:endParaRPr lang="en-US" sz="1600">
              <a:solidFill>
                <a:schemeClr val="tx1"/>
              </a:solidFill>
              <a:ea typeface="+mn-lt"/>
              <a:cs typeface="+mn-lt"/>
            </a:endParaRPr>
          </a:p>
        </p:txBody>
      </p:sp>
      <p:pic>
        <p:nvPicPr>
          <p:cNvPr id="2" name="Picture 2" descr="Logo, company name&#10;&#10;Description automatically generated">
            <a:extLst>
              <a:ext uri="{FF2B5EF4-FFF2-40B4-BE49-F238E27FC236}">
                <a16:creationId xmlns:a16="http://schemas.microsoft.com/office/drawing/2014/main" id="{DBA607B3-A8A8-2FA8-6BFB-D6BA11682BF5}"/>
              </a:ext>
            </a:extLst>
          </p:cNvPr>
          <p:cNvPicPr>
            <a:picLocks noChangeAspect="1"/>
          </p:cNvPicPr>
          <p:nvPr/>
        </p:nvPicPr>
        <p:blipFill>
          <a:blip r:embed="rId2"/>
          <a:stretch>
            <a:fillRect/>
          </a:stretch>
        </p:blipFill>
        <p:spPr>
          <a:xfrm>
            <a:off x="78451" y="85462"/>
            <a:ext cx="1091285" cy="1091285"/>
          </a:xfrm>
          <a:prstGeom prst="rect">
            <a:avLst/>
          </a:prstGeom>
        </p:spPr>
      </p:pic>
      <p:pic>
        <p:nvPicPr>
          <p:cNvPr id="4" name="Picture 6">
            <a:extLst>
              <a:ext uri="{FF2B5EF4-FFF2-40B4-BE49-F238E27FC236}">
                <a16:creationId xmlns:a16="http://schemas.microsoft.com/office/drawing/2014/main" id="{6DD8B548-0F9F-3992-6338-8647A3E30F3A}"/>
              </a:ext>
            </a:extLst>
          </p:cNvPr>
          <p:cNvPicPr>
            <a:picLocks noChangeAspect="1"/>
          </p:cNvPicPr>
          <p:nvPr/>
        </p:nvPicPr>
        <p:blipFill>
          <a:blip r:embed="rId3"/>
          <a:stretch>
            <a:fillRect/>
          </a:stretch>
        </p:blipFill>
        <p:spPr>
          <a:xfrm>
            <a:off x="-2221" y="6766578"/>
            <a:ext cx="9148440" cy="12674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Rectangle 1"/>
          <p:cNvSpPr/>
          <p:nvPr/>
        </p:nvSpPr>
        <p:spPr>
          <a:xfrm>
            <a:off x="613099" y="878054"/>
            <a:ext cx="7912792" cy="589072"/>
          </a:xfrm>
          <a:prstGeom prst="rect">
            <a:avLst/>
          </a:prstGeom>
        </p:spPr>
        <p:txBody>
          <a:bodyPr wrap="square" lIns="91440" tIns="45720" rIns="91440" bIns="45720" anchor="t">
            <a:spAutoFit/>
          </a:bodyPr>
          <a:lstStyle/>
          <a:p>
            <a:pPr algn="ctr">
              <a:lnSpc>
                <a:spcPct val="150000"/>
              </a:lnSpc>
            </a:pPr>
            <a:r>
              <a:rPr lang="en-US" sz="2400" b="1" dirty="0">
                <a:latin typeface="Calibri"/>
                <a:cs typeface="Times New Roman"/>
              </a:rPr>
              <a:t>DETAILS OF PUBLICATION OF PAPER</a:t>
            </a:r>
            <a:endParaRPr lang="en-US" sz="2400" dirty="0">
              <a:latin typeface="Calibri"/>
              <a:cs typeface="Times New Roman"/>
            </a:endParaRPr>
          </a:p>
        </p:txBody>
      </p:sp>
      <p:pic>
        <p:nvPicPr>
          <p:cNvPr id="3" name="Picture 2" descr="Logo, company name&#10;&#10;Description automatically generated">
            <a:extLst>
              <a:ext uri="{FF2B5EF4-FFF2-40B4-BE49-F238E27FC236}">
                <a16:creationId xmlns:a16="http://schemas.microsoft.com/office/drawing/2014/main" id="{C7985D7A-EBFB-C6AA-A091-F1826196C1B8}"/>
              </a:ext>
            </a:extLst>
          </p:cNvPr>
          <p:cNvPicPr>
            <a:picLocks noChangeAspect="1"/>
          </p:cNvPicPr>
          <p:nvPr/>
        </p:nvPicPr>
        <p:blipFill>
          <a:blip r:embed="rId2"/>
          <a:stretch>
            <a:fillRect/>
          </a:stretch>
        </p:blipFill>
        <p:spPr>
          <a:xfrm>
            <a:off x="78451" y="85462"/>
            <a:ext cx="1091285" cy="1091285"/>
          </a:xfrm>
          <a:prstGeom prst="rect">
            <a:avLst/>
          </a:prstGeom>
        </p:spPr>
      </p:pic>
      <p:pic>
        <p:nvPicPr>
          <p:cNvPr id="5" name="Picture 6">
            <a:extLst>
              <a:ext uri="{FF2B5EF4-FFF2-40B4-BE49-F238E27FC236}">
                <a16:creationId xmlns:a16="http://schemas.microsoft.com/office/drawing/2014/main" id="{68EE3FCD-DD3B-6962-1D04-27E198DF6686}"/>
              </a:ext>
            </a:extLst>
          </p:cNvPr>
          <p:cNvPicPr>
            <a:picLocks noChangeAspect="1"/>
          </p:cNvPicPr>
          <p:nvPr/>
        </p:nvPicPr>
        <p:blipFill>
          <a:blip r:embed="rId3"/>
          <a:stretch>
            <a:fillRect/>
          </a:stretch>
        </p:blipFill>
        <p:spPr>
          <a:xfrm>
            <a:off x="-2221" y="6766578"/>
            <a:ext cx="9148440" cy="126746"/>
          </a:xfrm>
          <a:prstGeom prst="rect">
            <a:avLst/>
          </a:prstGeom>
        </p:spPr>
      </p:pic>
      <p:pic>
        <p:nvPicPr>
          <p:cNvPr id="2" name="Picture 3" descr="Graphical user interface, text, application&#10;&#10;Description automatically generated">
            <a:extLst>
              <a:ext uri="{FF2B5EF4-FFF2-40B4-BE49-F238E27FC236}">
                <a16:creationId xmlns:a16="http://schemas.microsoft.com/office/drawing/2014/main" id="{65572F82-76DE-F5D7-3A07-6F1EA8081FD2}"/>
              </a:ext>
            </a:extLst>
          </p:cNvPr>
          <p:cNvPicPr>
            <a:picLocks noChangeAspect="1"/>
          </p:cNvPicPr>
          <p:nvPr/>
        </p:nvPicPr>
        <p:blipFill>
          <a:blip r:embed="rId4"/>
          <a:stretch>
            <a:fillRect/>
          </a:stretch>
        </p:blipFill>
        <p:spPr>
          <a:xfrm>
            <a:off x="1848928" y="1711656"/>
            <a:ext cx="5460520" cy="3866008"/>
          </a:xfrm>
          <a:prstGeom prst="rect">
            <a:avLst/>
          </a:prstGeom>
        </p:spPr>
      </p:pic>
    </p:spTree>
    <p:extLst>
      <p:ext uri="{BB962C8B-B14F-4D97-AF65-F5344CB8AC3E}">
        <p14:creationId xmlns:p14="http://schemas.microsoft.com/office/powerpoint/2010/main" val="538593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471225" y="428908"/>
            <a:ext cx="8229600" cy="792162"/>
          </a:xfrm>
        </p:spPr>
        <p:txBody>
          <a:bodyPr>
            <a:normAutofit/>
          </a:bodyPr>
          <a:lstStyle/>
          <a:p>
            <a:r>
              <a:rPr lang="en-US" sz="2800" b="1">
                <a:latin typeface="Times New Roman"/>
                <a:cs typeface="Times New Roman"/>
              </a:rPr>
              <a:t>REFERENCES</a:t>
            </a:r>
          </a:p>
        </p:txBody>
      </p:sp>
      <p:sp>
        <p:nvSpPr>
          <p:cNvPr id="1048634" name="Content Placeholder 2"/>
          <p:cNvSpPr>
            <a:spLocks noGrp="1"/>
          </p:cNvSpPr>
          <p:nvPr>
            <p:ph idx="1"/>
          </p:nvPr>
        </p:nvSpPr>
        <p:spPr>
          <a:xfrm>
            <a:off x="572218" y="1066800"/>
            <a:ext cx="8057073" cy="5059363"/>
          </a:xfrm>
        </p:spPr>
        <p:txBody>
          <a:bodyPr vert="horz" lIns="91440" tIns="45720" rIns="91440" bIns="45720" rtlCol="0" anchor="t">
            <a:noAutofit/>
          </a:bodyPr>
          <a:lstStyle/>
          <a:p>
            <a:pPr marL="0" indent="0">
              <a:buNone/>
            </a:pPr>
            <a:endParaRPr lang="en-US" sz="1600"/>
          </a:p>
          <a:p>
            <a:pPr marL="0" indent="0" algn="just">
              <a:buNone/>
            </a:pPr>
            <a:r>
              <a:rPr lang="en-US" sz="1600"/>
              <a:t>  </a:t>
            </a:r>
            <a:r>
              <a:rPr lang="en-US" sz="1600">
                <a:latin typeface="Times New Roman"/>
                <a:cs typeface="Times New Roman"/>
              </a:rPr>
              <a:t>[1] </a:t>
            </a:r>
            <a:r>
              <a:rPr lang="en-US" sz="1600" err="1">
                <a:latin typeface="Times New Roman"/>
                <a:cs typeface="Times New Roman"/>
              </a:rPr>
              <a:t>Hematology.org,’Acute</a:t>
            </a:r>
            <a:r>
              <a:rPr lang="en-US" sz="1600">
                <a:latin typeface="Times New Roman"/>
                <a:cs typeface="Times New Roman"/>
              </a:rPr>
              <a:t> Lymphocytic Leukemia: Learning Objectives’, 2017. [Online]. Available: http://www.hematology.org/Educators/Learning-Objectives/690.aspx. [Accessed: 23- may- 2018].</a:t>
            </a:r>
          </a:p>
          <a:p>
            <a:pPr marL="0" indent="0" algn="just">
              <a:buNone/>
            </a:pPr>
            <a:endParaRPr lang="en-US" sz="1600">
              <a:latin typeface="Times New Roman" pitchFamily="18" charset="0"/>
              <a:cs typeface="Times New Roman" pitchFamily="18" charset="0"/>
            </a:endParaRPr>
          </a:p>
          <a:p>
            <a:pPr marL="0" indent="0" algn="just">
              <a:buNone/>
            </a:pPr>
            <a:r>
              <a:rPr lang="en-US" sz="1600">
                <a:latin typeface="Times New Roman"/>
                <a:cs typeface="Times New Roman"/>
              </a:rPr>
              <a:t> [2] Dana-farber.org, ’What Are the Differences Between Lymphocytic and Myelogenous Leukemia?’, 2016.[Online]. Available: https://blog.dana- farber.org/insight/2016/07/what-are-the-differences-between- lymphocytic-and-myelogenous-leukemia. [Accessed: 23- may- 2018]. </a:t>
            </a:r>
            <a:endParaRPr lang="en-US" sz="1600">
              <a:latin typeface="Times New Roman" pitchFamily="18" charset="0"/>
              <a:cs typeface="Times New Roman" pitchFamily="18" charset="0"/>
            </a:endParaRPr>
          </a:p>
          <a:p>
            <a:pPr marL="0" indent="0" algn="just">
              <a:buNone/>
            </a:pPr>
            <a:endParaRPr lang="en-US" sz="1600">
              <a:latin typeface="Times New Roman" pitchFamily="18" charset="0"/>
              <a:cs typeface="Times New Roman" pitchFamily="18" charset="0"/>
            </a:endParaRPr>
          </a:p>
          <a:p>
            <a:pPr marL="0" indent="0" algn="just">
              <a:buNone/>
            </a:pPr>
            <a:r>
              <a:rPr lang="en-US" sz="1600">
                <a:latin typeface="Times New Roman"/>
                <a:cs typeface="Times New Roman"/>
              </a:rPr>
              <a:t>[3] Curesearch.org, ’ Acute Lymphoblastic Leukemia (ALL) in Children – In Treatment’, 2010.[Online]. Available: https://curesearch.org/Acute- Lymphoblastic-Leukemia-In-Treatment. [Accessed: 28- may- 2018]. </a:t>
            </a:r>
            <a:endParaRPr lang="en-US" sz="1600">
              <a:latin typeface="Times New Roman" pitchFamily="18" charset="0"/>
              <a:cs typeface="Times New Roman" pitchFamily="18" charset="0"/>
            </a:endParaRPr>
          </a:p>
          <a:p>
            <a:pPr marL="0" indent="0" algn="just">
              <a:buNone/>
            </a:pPr>
            <a:endParaRPr lang="en-US" sz="1600">
              <a:latin typeface="Times New Roman" pitchFamily="18" charset="0"/>
              <a:cs typeface="Times New Roman" pitchFamily="18" charset="0"/>
            </a:endParaRPr>
          </a:p>
          <a:p>
            <a:pPr marL="0" indent="0" algn="just">
              <a:buNone/>
            </a:pPr>
            <a:r>
              <a:rPr lang="en-US" sz="1600">
                <a:latin typeface="Times New Roman"/>
                <a:cs typeface="Times New Roman"/>
              </a:rPr>
              <a:t>[4] Shafique, Sarmad, and </a:t>
            </a:r>
            <a:r>
              <a:rPr lang="en-US" sz="1600" err="1">
                <a:latin typeface="Times New Roman"/>
                <a:cs typeface="Times New Roman"/>
              </a:rPr>
              <a:t>Samabia</a:t>
            </a:r>
            <a:r>
              <a:rPr lang="en-US" sz="1600">
                <a:latin typeface="Times New Roman"/>
                <a:cs typeface="Times New Roman"/>
              </a:rPr>
              <a:t> Tehsin. ”Computer-Aided Diagnosis of Acute Lymphoblastic </a:t>
            </a:r>
            <a:r>
              <a:rPr lang="en-US" sz="1600" err="1">
                <a:latin typeface="Times New Roman"/>
                <a:cs typeface="Times New Roman"/>
              </a:rPr>
              <a:t>Leukaemia</a:t>
            </a:r>
            <a:r>
              <a:rPr lang="en-US" sz="1600">
                <a:latin typeface="Times New Roman"/>
                <a:cs typeface="Times New Roman"/>
              </a:rPr>
              <a:t>.” Computational and mathematical methods in medicine 2018 (2018).</a:t>
            </a:r>
            <a:endParaRPr lang="en-US" sz="1600">
              <a:latin typeface="Times New Roman" pitchFamily="18" charset="0"/>
              <a:cs typeface="Times New Roman" pitchFamily="18" charset="0"/>
            </a:endParaRPr>
          </a:p>
          <a:p>
            <a:pPr marL="0" indent="0" algn="just">
              <a:buNone/>
            </a:pPr>
            <a:endParaRPr lang="en-US" sz="1600">
              <a:latin typeface="Times New Roman" pitchFamily="18" charset="0"/>
              <a:cs typeface="Times New Roman" pitchFamily="18" charset="0"/>
            </a:endParaRPr>
          </a:p>
          <a:p>
            <a:pPr marL="0" indent="0" algn="just">
              <a:buNone/>
            </a:pPr>
            <a:r>
              <a:rPr lang="en-US" sz="1600">
                <a:latin typeface="Times New Roman"/>
                <a:cs typeface="Times New Roman"/>
              </a:rPr>
              <a:t> [5] </a:t>
            </a:r>
            <a:r>
              <a:rPr lang="en-US" sz="1600" err="1">
                <a:latin typeface="Times New Roman"/>
                <a:cs typeface="Times New Roman"/>
              </a:rPr>
              <a:t>Karthikeyan.T</a:t>
            </a:r>
            <a:r>
              <a:rPr lang="en-US" sz="1600">
                <a:latin typeface="Times New Roman"/>
                <a:cs typeface="Times New Roman"/>
              </a:rPr>
              <a:t>, and N. Poornima. ”Micros-</a:t>
            </a:r>
            <a:r>
              <a:rPr lang="en-US" sz="1600" err="1">
                <a:latin typeface="Times New Roman"/>
                <a:cs typeface="Times New Roman"/>
              </a:rPr>
              <a:t>copic</a:t>
            </a:r>
            <a:r>
              <a:rPr lang="en-US" sz="1600">
                <a:latin typeface="Times New Roman"/>
                <a:cs typeface="Times New Roman"/>
              </a:rPr>
              <a:t> image segmentation using Fuzzy C means for leukemia diagnosis.” Leukemia 4, no. 1 (2017). </a:t>
            </a:r>
            <a:endParaRPr lang="en-US" sz="1600">
              <a:latin typeface="Times New Roman" pitchFamily="18" charset="0"/>
              <a:cs typeface="Times New Roman" pitchFamily="18" charset="0"/>
            </a:endParaRPr>
          </a:p>
          <a:p>
            <a:pPr marL="0" indent="0" algn="just">
              <a:lnSpc>
                <a:spcPct val="150000"/>
              </a:lnSpc>
              <a:buNone/>
            </a:pPr>
            <a:endParaRPr lang="en-US" sz="1600">
              <a:latin typeface="Times New Roman" pitchFamily="18" charset="0"/>
              <a:cs typeface="Times New Roman" pitchFamily="18" charset="0"/>
            </a:endParaRPr>
          </a:p>
          <a:p>
            <a:pPr marL="0" indent="0" algn="just">
              <a:lnSpc>
                <a:spcPct val="150000"/>
              </a:lnSpc>
              <a:buNone/>
            </a:pPr>
            <a:endParaRPr lang="en-US" sz="1600">
              <a:latin typeface="Times New Roman" pitchFamily="18" charset="0"/>
              <a:cs typeface="Times New Roman" pitchFamily="18" charset="0"/>
            </a:endParaRPr>
          </a:p>
        </p:txBody>
      </p:sp>
      <p:pic>
        <p:nvPicPr>
          <p:cNvPr id="3" name="Picture 2" descr="Logo, company name&#10;&#10;Description automatically generated">
            <a:extLst>
              <a:ext uri="{FF2B5EF4-FFF2-40B4-BE49-F238E27FC236}">
                <a16:creationId xmlns:a16="http://schemas.microsoft.com/office/drawing/2014/main" id="{8B68EFBF-8C47-E4D6-BAFE-2B28F2820F45}"/>
              </a:ext>
            </a:extLst>
          </p:cNvPr>
          <p:cNvPicPr>
            <a:picLocks noChangeAspect="1"/>
          </p:cNvPicPr>
          <p:nvPr/>
        </p:nvPicPr>
        <p:blipFill>
          <a:blip r:embed="rId2"/>
          <a:stretch>
            <a:fillRect/>
          </a:stretch>
        </p:blipFill>
        <p:spPr>
          <a:xfrm>
            <a:off x="78451" y="85462"/>
            <a:ext cx="1091285" cy="1091285"/>
          </a:xfrm>
          <a:prstGeom prst="rect">
            <a:avLst/>
          </a:prstGeom>
        </p:spPr>
      </p:pic>
      <p:pic>
        <p:nvPicPr>
          <p:cNvPr id="5" name="Picture 6">
            <a:extLst>
              <a:ext uri="{FF2B5EF4-FFF2-40B4-BE49-F238E27FC236}">
                <a16:creationId xmlns:a16="http://schemas.microsoft.com/office/drawing/2014/main" id="{AD18FB02-92FF-255C-7ABF-536F91968493}"/>
              </a:ext>
            </a:extLst>
          </p:cNvPr>
          <p:cNvPicPr>
            <a:picLocks noChangeAspect="1"/>
          </p:cNvPicPr>
          <p:nvPr/>
        </p:nvPicPr>
        <p:blipFill>
          <a:blip r:embed="rId3"/>
          <a:stretch>
            <a:fillRect/>
          </a:stretch>
        </p:blipFill>
        <p:spPr>
          <a:xfrm>
            <a:off x="-2221" y="6766578"/>
            <a:ext cx="9148440" cy="1267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492A-5899-6E1D-79FD-74974FC90E53}"/>
              </a:ext>
            </a:extLst>
          </p:cNvPr>
          <p:cNvSpPr>
            <a:spLocks noGrp="1"/>
          </p:cNvSpPr>
          <p:nvPr>
            <p:ph type="title"/>
          </p:nvPr>
        </p:nvSpPr>
        <p:spPr>
          <a:xfrm>
            <a:off x="457200" y="2448442"/>
            <a:ext cx="8229600" cy="1143000"/>
          </a:xfrm>
        </p:spPr>
        <p:txBody>
          <a:bodyPr/>
          <a:lstStyle/>
          <a:p>
            <a:r>
              <a:rPr lang="en-US" b="1">
                <a:cs typeface="Calibri"/>
              </a:rPr>
              <a:t>Thank You</a:t>
            </a:r>
            <a:endParaRPr lang="en-US" b="1"/>
          </a:p>
        </p:txBody>
      </p:sp>
      <p:pic>
        <p:nvPicPr>
          <p:cNvPr id="5" name="Picture 2">
            <a:extLst>
              <a:ext uri="{FF2B5EF4-FFF2-40B4-BE49-F238E27FC236}">
                <a16:creationId xmlns:a16="http://schemas.microsoft.com/office/drawing/2014/main" id="{5233E4E1-2DE6-AA5A-CD62-93675464383B}"/>
              </a:ext>
            </a:extLst>
          </p:cNvPr>
          <p:cNvPicPr>
            <a:picLocks noChangeAspect="1"/>
          </p:cNvPicPr>
          <p:nvPr/>
        </p:nvPicPr>
        <p:blipFill>
          <a:blip r:embed="rId2"/>
          <a:stretch>
            <a:fillRect/>
          </a:stretch>
        </p:blipFill>
        <p:spPr>
          <a:xfrm>
            <a:off x="1840020" y="182309"/>
            <a:ext cx="5449935" cy="1136006"/>
          </a:xfrm>
          <a:prstGeom prst="rect">
            <a:avLst/>
          </a:prstGeom>
        </p:spPr>
      </p:pic>
      <p:pic>
        <p:nvPicPr>
          <p:cNvPr id="6" name="Picture 6">
            <a:extLst>
              <a:ext uri="{FF2B5EF4-FFF2-40B4-BE49-F238E27FC236}">
                <a16:creationId xmlns:a16="http://schemas.microsoft.com/office/drawing/2014/main" id="{4E0688F2-1FC3-DF9F-D0A9-5C638897B81E}"/>
              </a:ext>
            </a:extLst>
          </p:cNvPr>
          <p:cNvPicPr>
            <a:picLocks noChangeAspect="1"/>
          </p:cNvPicPr>
          <p:nvPr/>
        </p:nvPicPr>
        <p:blipFill>
          <a:blip r:embed="rId3"/>
          <a:stretch>
            <a:fillRect/>
          </a:stretch>
        </p:blipFill>
        <p:spPr>
          <a:xfrm>
            <a:off x="-2221" y="6766578"/>
            <a:ext cx="9148440" cy="126746"/>
          </a:xfrm>
          <a:prstGeom prst="rect">
            <a:avLst/>
          </a:prstGeom>
        </p:spPr>
      </p:pic>
    </p:spTree>
    <p:extLst>
      <p:ext uri="{BB962C8B-B14F-4D97-AF65-F5344CB8AC3E}">
        <p14:creationId xmlns:p14="http://schemas.microsoft.com/office/powerpoint/2010/main" val="379754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685800" y="636910"/>
            <a:ext cx="7772400" cy="761999"/>
          </a:xfrm>
        </p:spPr>
        <p:txBody>
          <a:bodyPr>
            <a:normAutofit/>
          </a:bodyPr>
          <a:lstStyle/>
          <a:p>
            <a:r>
              <a:rPr lang="en-US" sz="2800" b="1">
                <a:latin typeface="Calibri"/>
                <a:ea typeface="+mj-lt"/>
                <a:cs typeface="Times New Roman"/>
              </a:rPr>
              <a:t>DOMAIN DESCRIPTION</a:t>
            </a:r>
            <a:endParaRPr lang="en-US">
              <a:latin typeface="Calibri"/>
              <a:cs typeface="Calibri"/>
            </a:endParaRPr>
          </a:p>
        </p:txBody>
      </p:sp>
      <p:sp>
        <p:nvSpPr>
          <p:cNvPr id="1048591" name="Subtitle 2"/>
          <p:cNvSpPr>
            <a:spLocks noGrp="1"/>
          </p:cNvSpPr>
          <p:nvPr>
            <p:ph type="subTitle" idx="1"/>
          </p:nvPr>
        </p:nvSpPr>
        <p:spPr>
          <a:xfrm>
            <a:off x="621101" y="1177178"/>
            <a:ext cx="7901798" cy="4949446"/>
          </a:xfrm>
        </p:spPr>
        <p:txBody>
          <a:bodyPr vert="horz" lIns="91440" tIns="45720" rIns="91440" bIns="45720" rtlCol="0" anchor="ctr">
            <a:normAutofit/>
          </a:bodyPr>
          <a:lstStyle/>
          <a:p>
            <a:pPr marL="285750" indent="-285750" algn="just">
              <a:lnSpc>
                <a:spcPct val="90000"/>
              </a:lnSpc>
              <a:spcBef>
                <a:spcPts val="20"/>
              </a:spcBef>
              <a:buChar char="•"/>
            </a:pPr>
            <a:r>
              <a:rPr lang="en-US" sz="1600">
                <a:solidFill>
                  <a:srgbClr val="000000"/>
                </a:solidFill>
                <a:ea typeface="+mn-lt"/>
                <a:cs typeface="+mn-lt"/>
              </a:rPr>
              <a:t>Machine learning is a subfield of artificial intelligence that focuses on enabling machines to learn from data, without being explicitly programmed. It involves developing algorithms that can learn patterns and make predictions or decisions based on data, by iteratively adjusting their parameters to minimize errors.</a:t>
            </a:r>
            <a:endParaRPr lang="en-US" sz="1600">
              <a:cs typeface="Calibri"/>
            </a:endParaRPr>
          </a:p>
          <a:p>
            <a:pPr marL="285750" indent="-285750" algn="just">
              <a:lnSpc>
                <a:spcPct val="90000"/>
              </a:lnSpc>
              <a:spcBef>
                <a:spcPts val="20"/>
              </a:spcBef>
              <a:buChar char="•"/>
            </a:pPr>
            <a:endParaRPr lang="en-US" sz="1600">
              <a:solidFill>
                <a:srgbClr val="000000"/>
              </a:solidFill>
              <a:ea typeface="+mn-lt"/>
              <a:cs typeface="+mn-lt"/>
            </a:endParaRPr>
          </a:p>
          <a:p>
            <a:pPr marL="285750" indent="-285750" algn="just">
              <a:lnSpc>
                <a:spcPct val="90000"/>
              </a:lnSpc>
              <a:spcBef>
                <a:spcPts val="20"/>
              </a:spcBef>
              <a:buChar char="•"/>
            </a:pPr>
            <a:r>
              <a:rPr lang="en-US" sz="1600">
                <a:solidFill>
                  <a:srgbClr val="000000"/>
                </a:solidFill>
                <a:ea typeface="+mn-lt"/>
                <a:cs typeface="+mn-lt"/>
              </a:rPr>
              <a:t>There are three main types of machine learning: supervised learning, unsupervised learning, and reinforcement learning.</a:t>
            </a:r>
            <a:endParaRPr lang="en-US" sz="1600">
              <a:cs typeface="Calibri"/>
            </a:endParaRPr>
          </a:p>
          <a:p>
            <a:pPr marL="285750" indent="-285750" algn="just">
              <a:lnSpc>
                <a:spcPct val="90000"/>
              </a:lnSpc>
              <a:spcBef>
                <a:spcPts val="20"/>
              </a:spcBef>
              <a:buChar char="•"/>
            </a:pPr>
            <a:endParaRPr lang="en-US" sz="1600">
              <a:solidFill>
                <a:srgbClr val="000000"/>
              </a:solidFill>
              <a:ea typeface="+mn-lt"/>
              <a:cs typeface="+mn-lt"/>
            </a:endParaRPr>
          </a:p>
          <a:p>
            <a:pPr marL="285750" indent="-285750" algn="just">
              <a:lnSpc>
                <a:spcPct val="90000"/>
              </a:lnSpc>
              <a:spcBef>
                <a:spcPts val="20"/>
              </a:spcBef>
              <a:buChar char="•"/>
            </a:pPr>
            <a:r>
              <a:rPr lang="en-US" sz="1600">
                <a:solidFill>
                  <a:srgbClr val="000000"/>
                </a:solidFill>
                <a:ea typeface="+mn-lt"/>
                <a:cs typeface="+mn-lt"/>
              </a:rPr>
              <a:t>Supervised learning involves training a machine learning model on labeled data, where the input data and corresponding output labels are provided during training. The goal is to learn a mapping between the input and output data that can be used to make predictions on new, unseen data.</a:t>
            </a:r>
            <a:endParaRPr lang="en-US" sz="1600">
              <a:cs typeface="Calibri"/>
            </a:endParaRPr>
          </a:p>
          <a:p>
            <a:pPr marL="285750" indent="-285750" algn="just">
              <a:lnSpc>
                <a:spcPct val="90000"/>
              </a:lnSpc>
              <a:spcBef>
                <a:spcPts val="20"/>
              </a:spcBef>
              <a:buChar char="•"/>
            </a:pPr>
            <a:endParaRPr lang="en-US" sz="1600">
              <a:solidFill>
                <a:srgbClr val="000000"/>
              </a:solidFill>
              <a:ea typeface="+mn-lt"/>
              <a:cs typeface="+mn-lt"/>
            </a:endParaRPr>
          </a:p>
          <a:p>
            <a:pPr marL="285750" indent="-285750" algn="just">
              <a:lnSpc>
                <a:spcPct val="90000"/>
              </a:lnSpc>
              <a:spcBef>
                <a:spcPts val="20"/>
              </a:spcBef>
              <a:buChar char="•"/>
            </a:pPr>
            <a:r>
              <a:rPr lang="en-US" sz="1600">
                <a:solidFill>
                  <a:srgbClr val="000000"/>
                </a:solidFill>
                <a:ea typeface="+mn-lt"/>
                <a:cs typeface="+mn-lt"/>
              </a:rPr>
              <a:t>Unsupervised learning involves training a machine learning model on unlabeled data, where the goal is to discover patterns or structure in the data without any specific output labels.</a:t>
            </a:r>
            <a:endParaRPr lang="en-US" sz="1600">
              <a:cs typeface="Calibri"/>
            </a:endParaRPr>
          </a:p>
          <a:p>
            <a:pPr marL="285750" indent="-285750" algn="just">
              <a:lnSpc>
                <a:spcPct val="90000"/>
              </a:lnSpc>
              <a:spcBef>
                <a:spcPts val="20"/>
              </a:spcBef>
              <a:buChar char="•"/>
            </a:pPr>
            <a:endParaRPr lang="en-US" sz="1600">
              <a:solidFill>
                <a:srgbClr val="000000"/>
              </a:solidFill>
              <a:ea typeface="+mn-lt"/>
              <a:cs typeface="+mn-lt"/>
            </a:endParaRPr>
          </a:p>
          <a:p>
            <a:pPr marL="285750" indent="-285750" algn="just">
              <a:lnSpc>
                <a:spcPct val="90000"/>
              </a:lnSpc>
              <a:spcBef>
                <a:spcPts val="20"/>
              </a:spcBef>
              <a:buChar char="•"/>
            </a:pPr>
            <a:r>
              <a:rPr lang="en-US" sz="1600">
                <a:solidFill>
                  <a:srgbClr val="000000"/>
                </a:solidFill>
                <a:ea typeface="+mn-lt"/>
                <a:cs typeface="+mn-lt"/>
              </a:rPr>
              <a:t>Reinforcement learning involves training a machine learning model to make decisions in a dynamic environment by providing rewards or punishments based on the model's actions. </a:t>
            </a:r>
            <a:endParaRPr lang="en-US" sz="1600">
              <a:solidFill>
                <a:srgbClr val="000000"/>
              </a:solidFill>
              <a:cs typeface="Calibri"/>
            </a:endParaRPr>
          </a:p>
        </p:txBody>
      </p:sp>
      <p:pic>
        <p:nvPicPr>
          <p:cNvPr id="2" name="Picture 2" descr="Logo, company name&#10;&#10;Description automatically generated">
            <a:extLst>
              <a:ext uri="{FF2B5EF4-FFF2-40B4-BE49-F238E27FC236}">
                <a16:creationId xmlns:a16="http://schemas.microsoft.com/office/drawing/2014/main" id="{DBA607B3-A8A8-2FA8-6BFB-D6BA11682BF5}"/>
              </a:ext>
            </a:extLst>
          </p:cNvPr>
          <p:cNvPicPr>
            <a:picLocks noChangeAspect="1"/>
          </p:cNvPicPr>
          <p:nvPr/>
        </p:nvPicPr>
        <p:blipFill>
          <a:blip r:embed="rId2"/>
          <a:stretch>
            <a:fillRect/>
          </a:stretch>
        </p:blipFill>
        <p:spPr>
          <a:xfrm>
            <a:off x="78451" y="85462"/>
            <a:ext cx="1091285" cy="1091285"/>
          </a:xfrm>
          <a:prstGeom prst="rect">
            <a:avLst/>
          </a:prstGeom>
        </p:spPr>
      </p:pic>
      <p:pic>
        <p:nvPicPr>
          <p:cNvPr id="4" name="Picture 6">
            <a:extLst>
              <a:ext uri="{FF2B5EF4-FFF2-40B4-BE49-F238E27FC236}">
                <a16:creationId xmlns:a16="http://schemas.microsoft.com/office/drawing/2014/main" id="{6DD8B548-0F9F-3992-6338-8647A3E30F3A}"/>
              </a:ext>
            </a:extLst>
          </p:cNvPr>
          <p:cNvPicPr>
            <a:picLocks noChangeAspect="1"/>
          </p:cNvPicPr>
          <p:nvPr/>
        </p:nvPicPr>
        <p:blipFill>
          <a:blip r:embed="rId3"/>
          <a:stretch>
            <a:fillRect/>
          </a:stretch>
        </p:blipFill>
        <p:spPr>
          <a:xfrm>
            <a:off x="-2221" y="6766578"/>
            <a:ext cx="9148440" cy="126746"/>
          </a:xfrm>
          <a:prstGeom prst="rect">
            <a:avLst/>
          </a:prstGeom>
        </p:spPr>
      </p:pic>
    </p:spTree>
    <p:extLst>
      <p:ext uri="{BB962C8B-B14F-4D97-AF65-F5344CB8AC3E}">
        <p14:creationId xmlns:p14="http://schemas.microsoft.com/office/powerpoint/2010/main" val="91709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ubtitle 2"/>
          <p:cNvSpPr>
            <a:spLocks noGrp="1"/>
          </p:cNvSpPr>
          <p:nvPr>
            <p:ph type="subTitle" idx="1"/>
          </p:nvPr>
        </p:nvSpPr>
        <p:spPr>
          <a:xfrm>
            <a:off x="621101" y="1737894"/>
            <a:ext cx="7901798" cy="3382315"/>
          </a:xfrm>
        </p:spPr>
        <p:txBody>
          <a:bodyPr vert="horz" lIns="91440" tIns="45720" rIns="91440" bIns="45720" rtlCol="0" anchor="ctr">
            <a:normAutofit/>
          </a:bodyPr>
          <a:lstStyle/>
          <a:p>
            <a:r>
              <a:rPr lang="en-US" sz="2800" b="1">
                <a:solidFill>
                  <a:schemeClr val="tx1"/>
                </a:solidFill>
                <a:ea typeface="+mn-lt"/>
                <a:cs typeface="+mn-lt"/>
              </a:rPr>
              <a:t>ABSTRACT</a:t>
            </a:r>
            <a:endParaRPr lang="en-US">
              <a:solidFill>
                <a:schemeClr val="tx1"/>
              </a:solidFill>
              <a:cs typeface="Calibri"/>
            </a:endParaRPr>
          </a:p>
          <a:p>
            <a:pPr algn="just"/>
            <a:r>
              <a:rPr lang="en-US" sz="1600">
                <a:solidFill>
                  <a:schemeClr val="tx1"/>
                </a:solidFill>
                <a:ea typeface="+mn-lt"/>
                <a:cs typeface="+mn-lt"/>
              </a:rPr>
              <a:t>Leukemia is a cancer that progresses in stages. The four main types of leukemia are acute lymphocytic leukemia (ALL), acute myeloid leukemia (AML), chronic lymphocytic leukemia (CLL), and chronic myeloid leukemia (CML). In the proposed automated technique for detecting leukemia, the system is designed to detect and classify all four types of leukemia.</a:t>
            </a:r>
            <a:endParaRPr lang="en-US" sz="1600">
              <a:solidFill>
                <a:schemeClr val="tx1"/>
              </a:solidFill>
              <a:cs typeface="Calibri"/>
            </a:endParaRPr>
          </a:p>
          <a:p>
            <a:pPr algn="just"/>
            <a:endParaRPr lang="en-US" sz="1600">
              <a:solidFill>
                <a:schemeClr val="tx1"/>
              </a:solidFill>
              <a:ea typeface="+mn-lt"/>
              <a:cs typeface="+mn-lt"/>
            </a:endParaRPr>
          </a:p>
          <a:p>
            <a:pPr algn="just"/>
            <a:r>
              <a:rPr lang="en-US" sz="1600">
                <a:solidFill>
                  <a:schemeClr val="tx1"/>
                </a:solidFill>
                <a:ea typeface="+mn-lt"/>
                <a:cs typeface="+mn-lt"/>
              </a:rPr>
              <a:t>The system works by first separating the different types of cells in the blood image, including white blood cells, red blood cells, and platelets. Then, lymphocytes are identified, and their shape and color features are extracted. These features are used to classify the cells into normal or blast using an SVM classifier.</a:t>
            </a:r>
          </a:p>
          <a:p>
            <a:pPr algn="just"/>
            <a:endParaRPr lang="en-US" sz="1600">
              <a:solidFill>
                <a:schemeClr val="tx1"/>
              </a:solidFill>
              <a:ea typeface="+mn-lt"/>
              <a:cs typeface="+mn-lt"/>
            </a:endParaRPr>
          </a:p>
          <a:p>
            <a:pPr algn="just"/>
            <a:endParaRPr lang="en-US" sz="1600">
              <a:solidFill>
                <a:schemeClr val="tx1"/>
              </a:solidFill>
              <a:ea typeface="+mn-lt"/>
              <a:cs typeface="+mn-lt"/>
            </a:endParaRPr>
          </a:p>
          <a:p>
            <a:pPr algn="just">
              <a:lnSpc>
                <a:spcPct val="170000"/>
              </a:lnSpc>
            </a:pPr>
            <a:endParaRPr lang="en-US" sz="1600">
              <a:solidFill>
                <a:schemeClr val="tx1"/>
              </a:solidFill>
              <a:latin typeface="Calibri"/>
              <a:cs typeface="Times New Roman" pitchFamily="18" charset="0"/>
            </a:endParaRPr>
          </a:p>
        </p:txBody>
      </p:sp>
      <p:pic>
        <p:nvPicPr>
          <p:cNvPr id="2" name="Picture 2" descr="Logo, company name&#10;&#10;Description automatically generated">
            <a:extLst>
              <a:ext uri="{FF2B5EF4-FFF2-40B4-BE49-F238E27FC236}">
                <a16:creationId xmlns:a16="http://schemas.microsoft.com/office/drawing/2014/main" id="{DBA607B3-A8A8-2FA8-6BFB-D6BA11682BF5}"/>
              </a:ext>
            </a:extLst>
          </p:cNvPr>
          <p:cNvPicPr>
            <a:picLocks noChangeAspect="1"/>
          </p:cNvPicPr>
          <p:nvPr/>
        </p:nvPicPr>
        <p:blipFill>
          <a:blip r:embed="rId2"/>
          <a:stretch>
            <a:fillRect/>
          </a:stretch>
        </p:blipFill>
        <p:spPr>
          <a:xfrm>
            <a:off x="78451" y="85462"/>
            <a:ext cx="1091285" cy="1091285"/>
          </a:xfrm>
          <a:prstGeom prst="rect">
            <a:avLst/>
          </a:prstGeom>
        </p:spPr>
      </p:pic>
      <p:pic>
        <p:nvPicPr>
          <p:cNvPr id="4" name="Picture 6">
            <a:extLst>
              <a:ext uri="{FF2B5EF4-FFF2-40B4-BE49-F238E27FC236}">
                <a16:creationId xmlns:a16="http://schemas.microsoft.com/office/drawing/2014/main" id="{6DD8B548-0F9F-3992-6338-8647A3E30F3A}"/>
              </a:ext>
            </a:extLst>
          </p:cNvPr>
          <p:cNvPicPr>
            <a:picLocks noChangeAspect="1"/>
          </p:cNvPicPr>
          <p:nvPr/>
        </p:nvPicPr>
        <p:blipFill>
          <a:blip r:embed="rId3"/>
          <a:stretch>
            <a:fillRect/>
          </a:stretch>
        </p:blipFill>
        <p:spPr>
          <a:xfrm>
            <a:off x="-2221" y="6766578"/>
            <a:ext cx="9148440" cy="126746"/>
          </a:xfrm>
          <a:prstGeom prst="rect">
            <a:avLst/>
          </a:prstGeom>
        </p:spPr>
      </p:pic>
    </p:spTree>
    <p:extLst>
      <p:ext uri="{BB962C8B-B14F-4D97-AF65-F5344CB8AC3E}">
        <p14:creationId xmlns:p14="http://schemas.microsoft.com/office/powerpoint/2010/main" val="230195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A415-F6DB-4A44-E3EA-C49D6C4E6382}"/>
              </a:ext>
            </a:extLst>
          </p:cNvPr>
          <p:cNvSpPr>
            <a:spLocks noGrp="1"/>
          </p:cNvSpPr>
          <p:nvPr/>
        </p:nvSpPr>
        <p:spPr>
          <a:xfrm>
            <a:off x="457200" y="94699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latin typeface="Calibri"/>
                <a:cs typeface="Calibri"/>
              </a:rPr>
              <a:t>PROPOSED SYSTEM</a:t>
            </a:r>
            <a:endParaRPr lang="en-US" sz="2800" b="1">
              <a:latin typeface="Calibri"/>
              <a:cs typeface="Times New Roman"/>
            </a:endParaRPr>
          </a:p>
        </p:txBody>
      </p:sp>
      <p:pic>
        <p:nvPicPr>
          <p:cNvPr id="4" name="Picture 3">
            <a:extLst>
              <a:ext uri="{FF2B5EF4-FFF2-40B4-BE49-F238E27FC236}">
                <a16:creationId xmlns:a16="http://schemas.microsoft.com/office/drawing/2014/main" id="{FA0929CB-A927-0065-16E7-FED5040F14F3}"/>
              </a:ext>
            </a:extLst>
          </p:cNvPr>
          <p:cNvPicPr>
            <a:picLocks noChangeAspect="1"/>
          </p:cNvPicPr>
          <p:nvPr/>
        </p:nvPicPr>
        <p:blipFill>
          <a:blip r:embed="rId2"/>
          <a:stretch>
            <a:fillRect/>
          </a:stretch>
        </p:blipFill>
        <p:spPr>
          <a:xfrm>
            <a:off x="-2221" y="6766578"/>
            <a:ext cx="9148440" cy="126746"/>
          </a:xfrm>
          <a:prstGeom prst="rect">
            <a:avLst/>
          </a:prstGeom>
        </p:spPr>
      </p:pic>
      <p:pic>
        <p:nvPicPr>
          <p:cNvPr id="5" name="Picture 4" descr="Logo, company name&#10;&#10;Description automatically generated">
            <a:extLst>
              <a:ext uri="{FF2B5EF4-FFF2-40B4-BE49-F238E27FC236}">
                <a16:creationId xmlns:a16="http://schemas.microsoft.com/office/drawing/2014/main" id="{570AD71A-D871-0770-EA78-A79BFF2BCF26}"/>
              </a:ext>
            </a:extLst>
          </p:cNvPr>
          <p:cNvPicPr>
            <a:picLocks noChangeAspect="1"/>
          </p:cNvPicPr>
          <p:nvPr/>
        </p:nvPicPr>
        <p:blipFill>
          <a:blip r:embed="rId3"/>
          <a:stretch>
            <a:fillRect/>
          </a:stretch>
        </p:blipFill>
        <p:spPr>
          <a:xfrm>
            <a:off x="78451" y="85462"/>
            <a:ext cx="1091285" cy="1091285"/>
          </a:xfrm>
          <a:prstGeom prst="rect">
            <a:avLst/>
          </a:prstGeom>
        </p:spPr>
      </p:pic>
      <p:pic>
        <p:nvPicPr>
          <p:cNvPr id="11" name="Picture 11" descr="Diagram&#10;&#10;Description automatically generated">
            <a:extLst>
              <a:ext uri="{FF2B5EF4-FFF2-40B4-BE49-F238E27FC236}">
                <a16:creationId xmlns:a16="http://schemas.microsoft.com/office/drawing/2014/main" id="{1A947458-BA02-C911-CB2D-60D5A16A6517}"/>
              </a:ext>
            </a:extLst>
          </p:cNvPr>
          <p:cNvPicPr>
            <a:picLocks noChangeAspect="1"/>
          </p:cNvPicPr>
          <p:nvPr/>
        </p:nvPicPr>
        <p:blipFill>
          <a:blip r:embed="rId4"/>
          <a:stretch>
            <a:fillRect/>
          </a:stretch>
        </p:blipFill>
        <p:spPr>
          <a:xfrm>
            <a:off x="1653989" y="2287641"/>
            <a:ext cx="5822575" cy="2282717"/>
          </a:xfrm>
          <a:prstGeom prst="rect">
            <a:avLst/>
          </a:prstGeom>
        </p:spPr>
      </p:pic>
    </p:spTree>
    <p:extLst>
      <p:ext uri="{BB962C8B-B14F-4D97-AF65-F5344CB8AC3E}">
        <p14:creationId xmlns:p14="http://schemas.microsoft.com/office/powerpoint/2010/main" val="126155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685800" y="1283891"/>
            <a:ext cx="7772400" cy="761999"/>
          </a:xfrm>
        </p:spPr>
        <p:txBody>
          <a:bodyPr>
            <a:normAutofit/>
          </a:bodyPr>
          <a:lstStyle/>
          <a:p>
            <a:r>
              <a:rPr lang="en-US" sz="2800" b="1">
                <a:latin typeface="Calibri"/>
                <a:cs typeface="Times New Roman"/>
              </a:rPr>
              <a:t>ARCHITECTURE DIAGRAM</a:t>
            </a:r>
          </a:p>
        </p:txBody>
      </p:sp>
      <p:pic>
        <p:nvPicPr>
          <p:cNvPr id="2" name="Picture 2" descr="Logo, company name&#10;&#10;Description automatically generated">
            <a:extLst>
              <a:ext uri="{FF2B5EF4-FFF2-40B4-BE49-F238E27FC236}">
                <a16:creationId xmlns:a16="http://schemas.microsoft.com/office/drawing/2014/main" id="{DBA607B3-A8A8-2FA8-6BFB-D6BA11682BF5}"/>
              </a:ext>
            </a:extLst>
          </p:cNvPr>
          <p:cNvPicPr>
            <a:picLocks noChangeAspect="1"/>
          </p:cNvPicPr>
          <p:nvPr/>
        </p:nvPicPr>
        <p:blipFill>
          <a:blip r:embed="rId2"/>
          <a:stretch>
            <a:fillRect/>
          </a:stretch>
        </p:blipFill>
        <p:spPr>
          <a:xfrm>
            <a:off x="78451" y="85462"/>
            <a:ext cx="1091285" cy="1091285"/>
          </a:xfrm>
          <a:prstGeom prst="rect">
            <a:avLst/>
          </a:prstGeom>
        </p:spPr>
      </p:pic>
      <p:pic>
        <p:nvPicPr>
          <p:cNvPr id="4" name="Picture 6">
            <a:extLst>
              <a:ext uri="{FF2B5EF4-FFF2-40B4-BE49-F238E27FC236}">
                <a16:creationId xmlns:a16="http://schemas.microsoft.com/office/drawing/2014/main" id="{6DD8B548-0F9F-3992-6338-8647A3E30F3A}"/>
              </a:ext>
            </a:extLst>
          </p:cNvPr>
          <p:cNvPicPr>
            <a:picLocks noChangeAspect="1"/>
          </p:cNvPicPr>
          <p:nvPr/>
        </p:nvPicPr>
        <p:blipFill>
          <a:blip r:embed="rId3"/>
          <a:stretch>
            <a:fillRect/>
          </a:stretch>
        </p:blipFill>
        <p:spPr>
          <a:xfrm>
            <a:off x="-2221" y="6766578"/>
            <a:ext cx="9148440" cy="126746"/>
          </a:xfrm>
          <a:prstGeom prst="rect">
            <a:avLst/>
          </a:prstGeom>
        </p:spPr>
      </p:pic>
      <p:pic>
        <p:nvPicPr>
          <p:cNvPr id="8" name="Picture 8" descr="A picture containing icon&#10;&#10;Description automatically generated">
            <a:extLst>
              <a:ext uri="{FF2B5EF4-FFF2-40B4-BE49-F238E27FC236}">
                <a16:creationId xmlns:a16="http://schemas.microsoft.com/office/drawing/2014/main" id="{106AC20D-67E0-61B1-8C63-FA71EFD5D699}"/>
              </a:ext>
            </a:extLst>
          </p:cNvPr>
          <p:cNvPicPr>
            <a:picLocks noChangeAspect="1"/>
          </p:cNvPicPr>
          <p:nvPr/>
        </p:nvPicPr>
        <p:blipFill>
          <a:blip r:embed="rId4"/>
          <a:stretch>
            <a:fillRect/>
          </a:stretch>
        </p:blipFill>
        <p:spPr>
          <a:xfrm>
            <a:off x="1216325" y="3041134"/>
            <a:ext cx="6711350" cy="775730"/>
          </a:xfrm>
          <a:prstGeom prst="rect">
            <a:avLst/>
          </a:prstGeom>
        </p:spPr>
      </p:pic>
    </p:spTree>
    <p:extLst>
      <p:ext uri="{BB962C8B-B14F-4D97-AF65-F5344CB8AC3E}">
        <p14:creationId xmlns:p14="http://schemas.microsoft.com/office/powerpoint/2010/main" val="564536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24" name="Rectangle 104860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02" name="Title 1"/>
          <p:cNvSpPr>
            <a:spLocks noGrp="1"/>
          </p:cNvSpPr>
          <p:nvPr>
            <p:ph type="title"/>
          </p:nvPr>
        </p:nvSpPr>
        <p:spPr>
          <a:xfrm>
            <a:off x="359545" y="883894"/>
            <a:ext cx="2954766" cy="5106292"/>
          </a:xfrm>
        </p:spPr>
        <p:txBody>
          <a:bodyPr>
            <a:normAutofit/>
          </a:bodyPr>
          <a:lstStyle/>
          <a:p>
            <a:pPr algn="r"/>
            <a:r>
              <a:rPr lang="en-US" sz="3900" b="1">
                <a:latin typeface="Calibri"/>
                <a:cs typeface="Times New Roman"/>
              </a:rPr>
              <a:t>MODULES</a:t>
            </a:r>
          </a:p>
        </p:txBody>
      </p:sp>
      <p:cxnSp>
        <p:nvCxnSpPr>
          <p:cNvPr id="1048625" name="Straight Connector 10486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3" name="Picture 2" descr="Logo, company name&#10;&#10;Description automatically generated">
            <a:extLst>
              <a:ext uri="{FF2B5EF4-FFF2-40B4-BE49-F238E27FC236}">
                <a16:creationId xmlns:a16="http://schemas.microsoft.com/office/drawing/2014/main" id="{281F152B-FBDD-CDCF-38C4-2D943FC9FC6C}"/>
              </a:ext>
            </a:extLst>
          </p:cNvPr>
          <p:cNvPicPr>
            <a:picLocks noChangeAspect="1"/>
          </p:cNvPicPr>
          <p:nvPr/>
        </p:nvPicPr>
        <p:blipFill>
          <a:blip r:embed="rId2"/>
          <a:stretch>
            <a:fillRect/>
          </a:stretch>
        </p:blipFill>
        <p:spPr>
          <a:xfrm>
            <a:off x="78451" y="85462"/>
            <a:ext cx="1091285" cy="1091285"/>
          </a:xfrm>
          <a:prstGeom prst="rect">
            <a:avLst/>
          </a:prstGeom>
        </p:spPr>
      </p:pic>
      <p:graphicFrame>
        <p:nvGraphicFramePr>
          <p:cNvPr id="1048626" name="Content Placeholder 2">
            <a:extLst>
              <a:ext uri="{FF2B5EF4-FFF2-40B4-BE49-F238E27FC236}">
                <a16:creationId xmlns:a16="http://schemas.microsoft.com/office/drawing/2014/main" id="{1D0511D3-B3E2-A6C4-54B7-A3D49C71D001}"/>
              </a:ext>
            </a:extLst>
          </p:cNvPr>
          <p:cNvGraphicFramePr>
            <a:graphicFrameLocks noGrp="1"/>
          </p:cNvGraphicFramePr>
          <p:nvPr>
            <p:ph idx="1"/>
            <p:extLst>
              <p:ext uri="{D42A27DB-BD31-4B8C-83A1-F6EECF244321}">
                <p14:modId xmlns:p14="http://schemas.microsoft.com/office/powerpoint/2010/main" val="1221992836"/>
              </p:ext>
            </p:extLst>
          </p:nvPr>
        </p:nvGraphicFramePr>
        <p:xfrm>
          <a:off x="3831401" y="1070800"/>
          <a:ext cx="4683949" cy="5098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48655" name="Picture 6">
            <a:extLst>
              <a:ext uri="{FF2B5EF4-FFF2-40B4-BE49-F238E27FC236}">
                <a16:creationId xmlns:a16="http://schemas.microsoft.com/office/drawing/2014/main" id="{D195DAC9-DA20-DF5F-9D34-1046C1DFFB24}"/>
              </a:ext>
            </a:extLst>
          </p:cNvPr>
          <p:cNvPicPr>
            <a:picLocks noChangeAspect="1"/>
          </p:cNvPicPr>
          <p:nvPr/>
        </p:nvPicPr>
        <p:blipFill>
          <a:blip r:embed="rId8"/>
          <a:stretch>
            <a:fillRect/>
          </a:stretch>
        </p:blipFill>
        <p:spPr>
          <a:xfrm>
            <a:off x="-2221" y="6766578"/>
            <a:ext cx="9148440" cy="1267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457200" y="909725"/>
            <a:ext cx="8229600" cy="533400"/>
          </a:xfrm>
        </p:spPr>
        <p:txBody>
          <a:bodyPr>
            <a:normAutofit/>
          </a:bodyPr>
          <a:lstStyle/>
          <a:p>
            <a:r>
              <a:rPr lang="en-US" sz="2400" b="1">
                <a:latin typeface="Calibri"/>
                <a:cs typeface="Times New Roman"/>
              </a:rPr>
              <a:t>MODULE DESCRIPTION</a:t>
            </a:r>
          </a:p>
        </p:txBody>
      </p:sp>
      <p:sp>
        <p:nvSpPr>
          <p:cNvPr id="1048605" name="Content Placeholder 2"/>
          <p:cNvSpPr>
            <a:spLocks noGrp="1"/>
          </p:cNvSpPr>
          <p:nvPr>
            <p:ph idx="1"/>
          </p:nvPr>
        </p:nvSpPr>
        <p:spPr>
          <a:xfrm>
            <a:off x="629728" y="1631873"/>
            <a:ext cx="7898922" cy="5045484"/>
          </a:xfrm>
        </p:spPr>
        <p:txBody>
          <a:bodyPr vert="horz" lIns="91440" tIns="45720" rIns="91440" bIns="45720" rtlCol="0" anchor="t">
            <a:normAutofit fontScale="93750"/>
          </a:bodyPr>
          <a:lstStyle/>
          <a:p>
            <a:pPr algn="just">
              <a:lnSpc>
                <a:spcPct val="150000"/>
              </a:lnSpc>
              <a:buAutoNum type="arabicParenR"/>
            </a:pPr>
            <a:r>
              <a:rPr lang="en-US" sz="1600" b="1">
                <a:latin typeface="Calibri"/>
                <a:cs typeface="Times New Roman"/>
              </a:rPr>
              <a:t>INPUT IMAGE:</a:t>
            </a:r>
            <a:endParaRPr lang="en-US" sz="1600" b="1">
              <a:latin typeface="Calibri"/>
              <a:cs typeface="Times New Roman" pitchFamily="18" charset="0"/>
            </a:endParaRPr>
          </a:p>
          <a:p>
            <a:pPr indent="0" algn="just">
              <a:buNone/>
            </a:pPr>
            <a:r>
              <a:rPr lang="en-US" sz="1600">
                <a:ea typeface="+mn-lt"/>
                <a:cs typeface="+mn-lt"/>
              </a:rPr>
              <a:t>           This means we need to read an image into the program so that we can start doing things with it. We do this using a command called "</a:t>
            </a:r>
            <a:r>
              <a:rPr lang="en-US" sz="1600" err="1">
                <a:ea typeface="+mn-lt"/>
                <a:cs typeface="+mn-lt"/>
              </a:rPr>
              <a:t>imread</a:t>
            </a:r>
            <a:r>
              <a:rPr lang="en-US" sz="1600">
                <a:ea typeface="+mn-lt"/>
                <a:cs typeface="+mn-lt"/>
              </a:rPr>
              <a:t>". </a:t>
            </a:r>
            <a:endParaRPr lang="en-US" sz="1600">
              <a:latin typeface="Calibri"/>
              <a:cs typeface="Calibri"/>
            </a:endParaRPr>
          </a:p>
          <a:p>
            <a:pPr marL="0" indent="0" algn="just">
              <a:spcBef>
                <a:spcPts val="1400"/>
              </a:spcBef>
              <a:buNone/>
            </a:pPr>
            <a:r>
              <a:rPr lang="en-US" sz="1600">
                <a:latin typeface="Calibri"/>
                <a:cs typeface="Times New Roman"/>
              </a:rPr>
              <a:t>2) </a:t>
            </a:r>
            <a:r>
              <a:rPr lang="en-US" sz="1600" b="1">
                <a:latin typeface="Calibri"/>
                <a:cs typeface="Times New Roman"/>
              </a:rPr>
              <a:t>PREPROCESSING.</a:t>
            </a:r>
            <a:endParaRPr lang="en-US" sz="1600">
              <a:latin typeface="Calibri"/>
              <a:cs typeface="Times New Roman"/>
            </a:endParaRPr>
          </a:p>
          <a:p>
            <a:pPr marL="0" indent="0" algn="just">
              <a:spcBef>
                <a:spcPts val="1400"/>
              </a:spcBef>
              <a:buNone/>
            </a:pPr>
            <a:r>
              <a:rPr lang="en-US" sz="1600">
                <a:latin typeface="Calibri"/>
                <a:cs typeface="Times New Roman"/>
              </a:rPr>
              <a:t>               </a:t>
            </a:r>
            <a:r>
              <a:rPr lang="en-US" sz="1600">
                <a:ea typeface="+mn-lt"/>
                <a:cs typeface="+mn-lt"/>
              </a:rPr>
              <a:t>Preprocessing is a term used to describe a set of image operations that are performed at the lowest level of image abstraction. </a:t>
            </a:r>
            <a:endParaRPr lang="en-US" sz="1600">
              <a:latin typeface="Calibri"/>
              <a:cs typeface="Calibri"/>
            </a:endParaRPr>
          </a:p>
          <a:p>
            <a:pPr marL="0" indent="0" algn="just">
              <a:spcBef>
                <a:spcPts val="1400"/>
              </a:spcBef>
              <a:buNone/>
            </a:pPr>
            <a:r>
              <a:rPr lang="en-US" sz="1600">
                <a:latin typeface="Calibri"/>
                <a:cs typeface="Calibri"/>
              </a:rPr>
              <a:t>                 a) RESIZING THE INPUT IMAGE</a:t>
            </a:r>
            <a:endParaRPr lang="en-US" sz="1600">
              <a:cs typeface="Calibri"/>
            </a:endParaRPr>
          </a:p>
          <a:p>
            <a:pPr marL="0" indent="0" algn="just">
              <a:spcBef>
                <a:spcPts val="1400"/>
              </a:spcBef>
              <a:buNone/>
            </a:pPr>
            <a:r>
              <a:rPr lang="en-US" sz="1600">
                <a:latin typeface="Calibri"/>
                <a:cs typeface="Calibri"/>
              </a:rPr>
              <a:t>                 b) CONVERTING COLOR FORMAT</a:t>
            </a:r>
            <a:endParaRPr lang="en-US" sz="1600">
              <a:cs typeface="Calibri"/>
            </a:endParaRPr>
          </a:p>
          <a:p>
            <a:pPr marL="0" indent="0" algn="just">
              <a:spcBef>
                <a:spcPts val="1400"/>
              </a:spcBef>
              <a:buNone/>
            </a:pPr>
            <a:r>
              <a:rPr lang="en-US" sz="1600">
                <a:latin typeface="Calibri"/>
                <a:cs typeface="Calibri"/>
              </a:rPr>
              <a:t>                 c) FILTERING</a:t>
            </a:r>
          </a:p>
          <a:p>
            <a:pPr marL="0" indent="0" algn="just">
              <a:spcBef>
                <a:spcPts val="1400"/>
              </a:spcBef>
              <a:buNone/>
            </a:pPr>
            <a:r>
              <a:rPr lang="en-US" sz="1600">
                <a:cs typeface="Calibri"/>
              </a:rPr>
              <a:t>                 d) IMAGE ENHANCEMENT</a:t>
            </a:r>
          </a:p>
          <a:p>
            <a:pPr marL="0" indent="0" algn="just">
              <a:lnSpc>
                <a:spcPct val="150000"/>
              </a:lnSpc>
              <a:buNone/>
            </a:pPr>
            <a:r>
              <a:rPr lang="en-US" sz="1600">
                <a:latin typeface="Calibri"/>
                <a:cs typeface="Calibri"/>
              </a:rPr>
              <a:t>                 e) IMAGE NORMALIZATION</a:t>
            </a:r>
            <a:endParaRPr lang="en-US" sz="1600">
              <a:cs typeface="Calibri"/>
            </a:endParaRPr>
          </a:p>
          <a:p>
            <a:pPr algn="just">
              <a:lnSpc>
                <a:spcPct val="150000"/>
              </a:lnSpc>
              <a:buNone/>
            </a:pPr>
            <a:endParaRPr lang="en-US" sz="1600">
              <a:latin typeface="Calibri"/>
              <a:cs typeface="Times New Roman" pitchFamily="18" charset="0"/>
            </a:endParaRPr>
          </a:p>
        </p:txBody>
      </p:sp>
      <p:pic>
        <p:nvPicPr>
          <p:cNvPr id="3" name="Picture 2" descr="Logo, company name&#10;&#10;Description automatically generated">
            <a:extLst>
              <a:ext uri="{FF2B5EF4-FFF2-40B4-BE49-F238E27FC236}">
                <a16:creationId xmlns:a16="http://schemas.microsoft.com/office/drawing/2014/main" id="{E7A95FAA-9E4F-1DE1-7137-77C692650402}"/>
              </a:ext>
            </a:extLst>
          </p:cNvPr>
          <p:cNvPicPr>
            <a:picLocks noChangeAspect="1"/>
          </p:cNvPicPr>
          <p:nvPr/>
        </p:nvPicPr>
        <p:blipFill>
          <a:blip r:embed="rId2"/>
          <a:stretch>
            <a:fillRect/>
          </a:stretch>
        </p:blipFill>
        <p:spPr>
          <a:xfrm>
            <a:off x="78451" y="85462"/>
            <a:ext cx="1091285" cy="1091285"/>
          </a:xfrm>
          <a:prstGeom prst="rect">
            <a:avLst/>
          </a:prstGeom>
        </p:spPr>
      </p:pic>
      <p:pic>
        <p:nvPicPr>
          <p:cNvPr id="10" name="Picture 6">
            <a:extLst>
              <a:ext uri="{FF2B5EF4-FFF2-40B4-BE49-F238E27FC236}">
                <a16:creationId xmlns:a16="http://schemas.microsoft.com/office/drawing/2014/main" id="{0BFFD50A-7A15-FADC-D785-E06F666D111E}"/>
              </a:ext>
            </a:extLst>
          </p:cNvPr>
          <p:cNvPicPr>
            <a:picLocks noChangeAspect="1"/>
          </p:cNvPicPr>
          <p:nvPr/>
        </p:nvPicPr>
        <p:blipFill>
          <a:blip r:embed="rId3"/>
          <a:stretch>
            <a:fillRect/>
          </a:stretch>
        </p:blipFill>
        <p:spPr>
          <a:xfrm>
            <a:off x="-2221" y="6766578"/>
            <a:ext cx="9148440" cy="1267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D0828B0C-F4C2-DD25-6B42-2FE9626F5860}"/>
              </a:ext>
            </a:extLst>
          </p:cNvPr>
          <p:cNvPicPr>
            <a:picLocks noChangeAspect="1"/>
          </p:cNvPicPr>
          <p:nvPr/>
        </p:nvPicPr>
        <p:blipFill>
          <a:blip r:embed="rId2"/>
          <a:stretch>
            <a:fillRect/>
          </a:stretch>
        </p:blipFill>
        <p:spPr>
          <a:xfrm>
            <a:off x="78451" y="85462"/>
            <a:ext cx="1091285" cy="1091285"/>
          </a:xfrm>
          <a:prstGeom prst="rect">
            <a:avLst/>
          </a:prstGeom>
        </p:spPr>
      </p:pic>
      <p:sp>
        <p:nvSpPr>
          <p:cNvPr id="5" name="Rectangle 4">
            <a:extLst>
              <a:ext uri="{FF2B5EF4-FFF2-40B4-BE49-F238E27FC236}">
                <a16:creationId xmlns:a16="http://schemas.microsoft.com/office/drawing/2014/main" id="{20213D73-2343-DC06-F4D0-CE1864B1FFC4}"/>
              </a:ext>
            </a:extLst>
          </p:cNvPr>
          <p:cNvSpPr/>
          <p:nvPr/>
        </p:nvSpPr>
        <p:spPr>
          <a:xfrm>
            <a:off x="625415" y="1362639"/>
            <a:ext cx="7887420" cy="3254994"/>
          </a:xfrm>
          <a:prstGeom prst="rect">
            <a:avLst/>
          </a:prstGeom>
        </p:spPr>
        <p:txBody>
          <a:bodyPr wrap="square" lIns="91440" tIns="45720" rIns="91440" bIns="45720" anchor="t">
            <a:spAutoFit/>
          </a:bodyPr>
          <a:lstStyle/>
          <a:p>
            <a:pPr algn="just">
              <a:lnSpc>
                <a:spcPct val="150000"/>
              </a:lnSpc>
            </a:pPr>
            <a:r>
              <a:rPr lang="en-US" sz="1600" b="1">
                <a:latin typeface="Calibri"/>
                <a:cs typeface="Times New Roman"/>
              </a:rPr>
              <a:t>3)SEGMENTATION </a:t>
            </a:r>
            <a:endParaRPr lang="en-US" sz="1600">
              <a:latin typeface="Calibri"/>
              <a:cs typeface="Times New Roman" pitchFamily="18" charset="0"/>
            </a:endParaRPr>
          </a:p>
          <a:p>
            <a:pPr algn="just">
              <a:lnSpc>
                <a:spcPct val="150000"/>
              </a:lnSpc>
            </a:pPr>
            <a:r>
              <a:rPr lang="en-US" sz="1600" b="1">
                <a:latin typeface="Calibri"/>
                <a:cs typeface="Times New Roman"/>
              </a:rPr>
              <a:t>         </a:t>
            </a:r>
            <a:r>
              <a:rPr lang="en-US" sz="1600">
                <a:latin typeface="Calibri"/>
                <a:cs typeface="Times New Roman"/>
              </a:rPr>
              <a:t>Image segmentation is a commonly used technique in digital image processing and analysis to partition an image into multiple parts or regions, often based on the characteristics of the pixels in the image. </a:t>
            </a:r>
          </a:p>
          <a:p>
            <a:pPr algn="just">
              <a:lnSpc>
                <a:spcPct val="150000"/>
              </a:lnSpc>
            </a:pPr>
            <a:endParaRPr lang="en-US" sz="1600">
              <a:latin typeface="Calibri"/>
              <a:cs typeface="Times New Roman"/>
            </a:endParaRPr>
          </a:p>
          <a:p>
            <a:pPr algn="just">
              <a:lnSpc>
                <a:spcPct val="150000"/>
              </a:lnSpc>
            </a:pPr>
            <a:r>
              <a:rPr lang="en-US" sz="1600">
                <a:latin typeface="Calibri"/>
                <a:cs typeface="Times New Roman"/>
              </a:rPr>
              <a:t>            a)Color Space Conservation</a:t>
            </a:r>
          </a:p>
          <a:p>
            <a:pPr algn="just">
              <a:lnSpc>
                <a:spcPct val="150000"/>
              </a:lnSpc>
            </a:pPr>
            <a:endParaRPr lang="en-US" sz="1600">
              <a:latin typeface="Calibri"/>
              <a:cs typeface="Times New Roman"/>
            </a:endParaRPr>
          </a:p>
          <a:p>
            <a:pPr algn="just"/>
            <a:r>
              <a:rPr lang="en-US" sz="1600">
                <a:latin typeface="Calibri"/>
                <a:cs typeface="Times New Roman"/>
              </a:rPr>
              <a:t>           b) Morphological Operations</a:t>
            </a:r>
            <a:endParaRPr lang="en-US">
              <a:latin typeface="Calibri"/>
              <a:cs typeface="Calibri"/>
            </a:endParaRPr>
          </a:p>
          <a:p>
            <a:pPr algn="just">
              <a:lnSpc>
                <a:spcPct val="150000"/>
              </a:lnSpc>
            </a:pPr>
            <a:endParaRPr lang="en-US" sz="1600">
              <a:latin typeface="Calibri"/>
              <a:cs typeface="Times New Roman"/>
            </a:endParaRPr>
          </a:p>
        </p:txBody>
      </p:sp>
      <p:pic>
        <p:nvPicPr>
          <p:cNvPr id="7" name="Picture 6">
            <a:extLst>
              <a:ext uri="{FF2B5EF4-FFF2-40B4-BE49-F238E27FC236}">
                <a16:creationId xmlns:a16="http://schemas.microsoft.com/office/drawing/2014/main" id="{DA4995F1-05B4-2098-69E6-AB93B7A624CC}"/>
              </a:ext>
            </a:extLst>
          </p:cNvPr>
          <p:cNvPicPr>
            <a:picLocks noChangeAspect="1"/>
          </p:cNvPicPr>
          <p:nvPr/>
        </p:nvPicPr>
        <p:blipFill>
          <a:blip r:embed="rId3"/>
          <a:stretch>
            <a:fillRect/>
          </a:stretch>
        </p:blipFill>
        <p:spPr>
          <a:xfrm>
            <a:off x="-2221" y="6766578"/>
            <a:ext cx="9148440" cy="126746"/>
          </a:xfrm>
          <a:prstGeom prst="rect">
            <a:avLst/>
          </a:prstGeom>
        </p:spPr>
      </p:pic>
    </p:spTree>
    <p:extLst>
      <p:ext uri="{BB962C8B-B14F-4D97-AF65-F5344CB8AC3E}">
        <p14:creationId xmlns:p14="http://schemas.microsoft.com/office/powerpoint/2010/main" val="1982141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1142</Words>
  <Application>Microsoft Office PowerPoint</Application>
  <PresentationFormat>On-screen Show (4:3)</PresentationFormat>
  <Paragraphs>94</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Automated Detection of Blood Cancer Diagnosis with Microscopic Image Analysis and Cell Counting of ALL, AML, CLL, and CML Cells  </vt:lpstr>
      <vt:lpstr>PowerPoint Presentation</vt:lpstr>
      <vt:lpstr>DOMAIN DESCRIPTION</vt:lpstr>
      <vt:lpstr>PowerPoint Presentation</vt:lpstr>
      <vt:lpstr>PowerPoint Presentation</vt:lpstr>
      <vt:lpstr>ARCHITECTURE DIAGRAM</vt:lpstr>
      <vt:lpstr>MODULES</vt:lpstr>
      <vt:lpstr>MODULE DESCRIPTION</vt:lpstr>
      <vt:lpstr>PowerPoint Presentation</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OF LOCALLY VARYING NUMBERS OF OUTER RETINAL LAYERS BY A MODEL SELECTION APPROACH</dc:title>
  <dc:creator>spiro64</dc:creator>
  <cp:lastModifiedBy>Md Hasan</cp:lastModifiedBy>
  <cp:revision>18</cp:revision>
  <dcterms:created xsi:type="dcterms:W3CDTF">2006-08-15T13:00:00Z</dcterms:created>
  <dcterms:modified xsi:type="dcterms:W3CDTF">2023-05-17T10:02:29Z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9e6963bd44184ef0a073e898390fe7b4</vt:lpwstr>
  </property>
</Properties>
</file>