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9E803-3447-445E-B1FC-12E3C3B73730}" v="816" dt="2022-06-20T20:27:21.308"/>
    <p1510:client id="{FCACF654-6E4E-4011-BC01-FD0E1A345664}" v="2190" dt="2022-06-20T19:25:49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Hasan Raja" userId="331dbacd3432448c" providerId="Windows Live" clId="Web-{2149E803-3447-445E-B1FC-12E3C3B73730}"/>
    <pc:docChg chg="addSld delSld modSld">
      <pc:chgData name="Md Hasan Raja" userId="331dbacd3432448c" providerId="Windows Live" clId="Web-{2149E803-3447-445E-B1FC-12E3C3B73730}" dt="2022-06-20T20:27:19.636" v="455" actId="14100"/>
      <pc:docMkLst>
        <pc:docMk/>
      </pc:docMkLst>
      <pc:sldChg chg="addSp delSp modSp">
        <pc:chgData name="Md Hasan Raja" userId="331dbacd3432448c" providerId="Windows Live" clId="Web-{2149E803-3447-445E-B1FC-12E3C3B73730}" dt="2022-06-20T20:27:19.636" v="455" actId="14100"/>
        <pc:sldMkLst>
          <pc:docMk/>
          <pc:sldMk cId="3721670644" sldId="258"/>
        </pc:sldMkLst>
        <pc:spChg chg="add del mod">
          <ac:chgData name="Md Hasan Raja" userId="331dbacd3432448c" providerId="Windows Live" clId="Web-{2149E803-3447-445E-B1FC-12E3C3B73730}" dt="2022-06-20T20:27:19.636" v="455" actId="14100"/>
          <ac:spMkLst>
            <pc:docMk/>
            <pc:sldMk cId="3721670644" sldId="258"/>
            <ac:spMk id="3" creationId="{F9BE1412-349B-7C05-2BD4-D818C2841495}"/>
          </ac:spMkLst>
        </pc:spChg>
      </pc:sldChg>
      <pc:sldChg chg="addSp delSp modSp">
        <pc:chgData name="Md Hasan Raja" userId="331dbacd3432448c" providerId="Windows Live" clId="Web-{2149E803-3447-445E-B1FC-12E3C3B73730}" dt="2022-06-20T20:19:33.829" v="415" actId="20577"/>
        <pc:sldMkLst>
          <pc:docMk/>
          <pc:sldMk cId="3496802056" sldId="260"/>
        </pc:sldMkLst>
        <pc:spChg chg="add del mod">
          <ac:chgData name="Md Hasan Raja" userId="331dbacd3432448c" providerId="Windows Live" clId="Web-{2149E803-3447-445E-B1FC-12E3C3B73730}" dt="2022-06-20T20:04:41.844" v="233"/>
          <ac:spMkLst>
            <pc:docMk/>
            <pc:sldMk cId="3496802056" sldId="260"/>
            <ac:spMk id="2" creationId="{B445BBC1-4EDC-C3B6-0C4A-B37DACD31342}"/>
          </ac:spMkLst>
        </pc:spChg>
        <pc:spChg chg="add del">
          <ac:chgData name="Md Hasan Raja" userId="331dbacd3432448c" providerId="Windows Live" clId="Web-{2149E803-3447-445E-B1FC-12E3C3B73730}" dt="2022-06-20T20:04:37.703" v="229"/>
          <ac:spMkLst>
            <pc:docMk/>
            <pc:sldMk cId="3496802056" sldId="260"/>
            <ac:spMk id="3" creationId="{550134F6-46D3-75F8-0BB7-E2ED44A75683}"/>
          </ac:spMkLst>
        </pc:spChg>
        <pc:spChg chg="add del">
          <ac:chgData name="Md Hasan Raja" userId="331dbacd3432448c" providerId="Windows Live" clId="Web-{2149E803-3447-445E-B1FC-12E3C3B73730}" dt="2022-06-20T20:04:33.828" v="227"/>
          <ac:spMkLst>
            <pc:docMk/>
            <pc:sldMk cId="3496802056" sldId="260"/>
            <ac:spMk id="4" creationId="{550134F6-46D3-75F8-0BB7-E2ED44A75683}"/>
          </ac:spMkLst>
        </pc:spChg>
        <pc:spChg chg="add del">
          <ac:chgData name="Md Hasan Raja" userId="331dbacd3432448c" providerId="Windows Live" clId="Web-{2149E803-3447-445E-B1FC-12E3C3B73730}" dt="2022-06-20T20:04:32.734" v="226"/>
          <ac:spMkLst>
            <pc:docMk/>
            <pc:sldMk cId="3496802056" sldId="260"/>
            <ac:spMk id="5" creationId="{550134F6-46D3-75F8-0BB7-E2ED44A75683}"/>
          </ac:spMkLst>
        </pc:spChg>
        <pc:spChg chg="add del">
          <ac:chgData name="Md Hasan Raja" userId="331dbacd3432448c" providerId="Windows Live" clId="Web-{2149E803-3447-445E-B1FC-12E3C3B73730}" dt="2022-06-20T20:04:30.953" v="225"/>
          <ac:spMkLst>
            <pc:docMk/>
            <pc:sldMk cId="3496802056" sldId="260"/>
            <ac:spMk id="6" creationId="{550134F6-46D3-75F8-0BB7-E2ED44A75683}"/>
          </ac:spMkLst>
        </pc:spChg>
        <pc:spChg chg="add mod">
          <ac:chgData name="Md Hasan Raja" userId="331dbacd3432448c" providerId="Windows Live" clId="Web-{2149E803-3447-445E-B1FC-12E3C3B73730}" dt="2022-06-20T20:19:33.829" v="415" actId="20577"/>
          <ac:spMkLst>
            <pc:docMk/>
            <pc:sldMk cId="3496802056" sldId="260"/>
            <ac:spMk id="7" creationId="{4549A42C-624F-AF26-83EC-BE1A6063078A}"/>
          </ac:spMkLst>
        </pc:spChg>
      </pc:sldChg>
      <pc:sldChg chg="modSp">
        <pc:chgData name="Md Hasan Raja" userId="331dbacd3432448c" providerId="Windows Live" clId="Web-{2149E803-3447-445E-B1FC-12E3C3B73730}" dt="2022-06-20T19:40:05.354" v="69" actId="1076"/>
        <pc:sldMkLst>
          <pc:docMk/>
          <pc:sldMk cId="1634629002" sldId="261"/>
        </pc:sldMkLst>
        <pc:spChg chg="mod">
          <ac:chgData name="Md Hasan Raja" userId="331dbacd3432448c" providerId="Windows Live" clId="Web-{2149E803-3447-445E-B1FC-12E3C3B73730}" dt="2022-06-20T19:39:37.494" v="48" actId="20577"/>
          <ac:spMkLst>
            <pc:docMk/>
            <pc:sldMk cId="1634629002" sldId="261"/>
            <ac:spMk id="4" creationId="{71B847E1-4BB7-D0AE-01A9-BC06B51FCC88}"/>
          </ac:spMkLst>
        </pc:spChg>
        <pc:spChg chg="mod">
          <ac:chgData name="Md Hasan Raja" userId="331dbacd3432448c" providerId="Windows Live" clId="Web-{2149E803-3447-445E-B1FC-12E3C3B73730}" dt="2022-06-20T19:39:51.370" v="67" actId="20577"/>
          <ac:spMkLst>
            <pc:docMk/>
            <pc:sldMk cId="1634629002" sldId="261"/>
            <ac:spMk id="6" creationId="{C932EE0F-CC0C-A90E-6357-515F9200FED8}"/>
          </ac:spMkLst>
        </pc:spChg>
        <pc:spChg chg="mod">
          <ac:chgData name="Md Hasan Raja" userId="331dbacd3432448c" providerId="Windows Live" clId="Web-{2149E803-3447-445E-B1FC-12E3C3B73730}" dt="2022-06-20T19:39:56.901" v="68" actId="1076"/>
          <ac:spMkLst>
            <pc:docMk/>
            <pc:sldMk cId="1634629002" sldId="261"/>
            <ac:spMk id="7" creationId="{5BE89563-0F94-32BA-6321-CBF1FB038251}"/>
          </ac:spMkLst>
        </pc:spChg>
        <pc:spChg chg="mod">
          <ac:chgData name="Md Hasan Raja" userId="331dbacd3432448c" providerId="Windows Live" clId="Web-{2149E803-3447-445E-B1FC-12E3C3B73730}" dt="2022-06-20T19:40:05.354" v="69" actId="1076"/>
          <ac:spMkLst>
            <pc:docMk/>
            <pc:sldMk cId="1634629002" sldId="261"/>
            <ac:spMk id="8" creationId="{BF765F82-AEAA-8D41-584E-67F92E55BA20}"/>
          </ac:spMkLst>
        </pc:spChg>
      </pc:sldChg>
      <pc:sldChg chg="modSp mod setBg">
        <pc:chgData name="Md Hasan Raja" userId="331dbacd3432448c" providerId="Windows Live" clId="Web-{2149E803-3447-445E-B1FC-12E3C3B73730}" dt="2022-06-20T19:41:28.529" v="110" actId="20577"/>
        <pc:sldMkLst>
          <pc:docMk/>
          <pc:sldMk cId="3607672984" sldId="263"/>
        </pc:sldMkLst>
        <pc:spChg chg="mod">
          <ac:chgData name="Md Hasan Raja" userId="331dbacd3432448c" providerId="Windows Live" clId="Web-{2149E803-3447-445E-B1FC-12E3C3B73730}" dt="2022-06-20T19:40:39.465" v="102" actId="20577"/>
          <ac:spMkLst>
            <pc:docMk/>
            <pc:sldMk cId="3607672984" sldId="263"/>
            <ac:spMk id="2" creationId="{438464AF-5476-2713-C1CE-B7A016C6A632}"/>
          </ac:spMkLst>
        </pc:spChg>
        <pc:spChg chg="mod">
          <ac:chgData name="Md Hasan Raja" userId="331dbacd3432448c" providerId="Windows Live" clId="Web-{2149E803-3447-445E-B1FC-12E3C3B73730}" dt="2022-06-20T19:41:28.529" v="110" actId="20577"/>
          <ac:spMkLst>
            <pc:docMk/>
            <pc:sldMk cId="3607672984" sldId="263"/>
            <ac:spMk id="3" creationId="{CEB03EF6-D24F-A171-1A73-40F26829E175}"/>
          </ac:spMkLst>
        </pc:spChg>
      </pc:sldChg>
      <pc:sldChg chg="new del">
        <pc:chgData name="Md Hasan Raja" userId="331dbacd3432448c" providerId="Windows Live" clId="Web-{2149E803-3447-445E-B1FC-12E3C3B73730}" dt="2022-06-20T19:42:21.172" v="112"/>
        <pc:sldMkLst>
          <pc:docMk/>
          <pc:sldMk cId="61093545" sldId="264"/>
        </pc:sldMkLst>
      </pc:sldChg>
      <pc:sldChg chg="addSp modSp new mod setBg">
        <pc:chgData name="Md Hasan Raja" userId="331dbacd3432448c" providerId="Windows Live" clId="Web-{2149E803-3447-445E-B1FC-12E3C3B73730}" dt="2022-06-20T19:58:45.816" v="146" actId="1076"/>
        <pc:sldMkLst>
          <pc:docMk/>
          <pc:sldMk cId="3455286912" sldId="264"/>
        </pc:sldMkLst>
        <pc:spChg chg="add mod">
          <ac:chgData name="Md Hasan Raja" userId="331dbacd3432448c" providerId="Windows Live" clId="Web-{2149E803-3447-445E-B1FC-12E3C3B73730}" dt="2022-06-20T19:57:56.861" v="142" actId="20577"/>
          <ac:spMkLst>
            <pc:docMk/>
            <pc:sldMk cId="3455286912" sldId="264"/>
            <ac:spMk id="2" creationId="{70DDEDF0-F9F4-C030-C84C-B2CBA4C0661B}"/>
          </ac:spMkLst>
        </pc:spChg>
        <pc:picChg chg="add mod">
          <ac:chgData name="Md Hasan Raja" userId="331dbacd3432448c" providerId="Windows Live" clId="Web-{2149E803-3447-445E-B1FC-12E3C3B73730}" dt="2022-06-20T19:58:45.816" v="146" actId="1076"/>
          <ac:picMkLst>
            <pc:docMk/>
            <pc:sldMk cId="3455286912" sldId="264"/>
            <ac:picMk id="3" creationId="{ECE1F662-933C-3353-D923-01DBA2D43BD3}"/>
          </ac:picMkLst>
        </pc:picChg>
      </pc:sldChg>
    </pc:docChg>
  </pc:docChgLst>
  <pc:docChgLst>
    <pc:chgData name="Md Hasan Raja" userId="331dbacd3432448c" providerId="Windows Live" clId="Web-{FCACF654-6E4E-4011-BC01-FD0E1A345664}"/>
    <pc:docChg chg="addSld delSld modSld addMainMaster delMainMaster">
      <pc:chgData name="Md Hasan Raja" userId="331dbacd3432448c" providerId="Windows Live" clId="Web-{FCACF654-6E4E-4011-BC01-FD0E1A345664}" dt="2022-06-20T19:25:49.481" v="1262" actId="20577"/>
      <pc:docMkLst>
        <pc:docMk/>
      </pc:docMkLst>
      <pc:sldChg chg="addSp delSp modSp mod setBg modClrScheme chgLayout">
        <pc:chgData name="Md Hasan Raja" userId="331dbacd3432448c" providerId="Windows Live" clId="Web-{FCACF654-6E4E-4011-BC01-FD0E1A345664}" dt="2022-06-20T17:49:46.833" v="431"/>
        <pc:sldMkLst>
          <pc:docMk/>
          <pc:sldMk cId="109857222" sldId="256"/>
        </pc:sldMkLst>
        <pc:spChg chg="mod ord">
          <ac:chgData name="Md Hasan Raja" userId="331dbacd3432448c" providerId="Windows Live" clId="Web-{FCACF654-6E4E-4011-BC01-FD0E1A345664}" dt="2022-06-20T17:49:46.833" v="431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Md Hasan Raja" userId="331dbacd3432448c" providerId="Windows Live" clId="Web-{FCACF654-6E4E-4011-BC01-FD0E1A345664}" dt="2022-06-20T17:01:01.546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d Hasan Raja" userId="331dbacd3432448c" providerId="Windows Live" clId="Web-{FCACF654-6E4E-4011-BC01-FD0E1A345664}" dt="2022-06-20T17:06:27.947" v="26"/>
          <ac:spMkLst>
            <pc:docMk/>
            <pc:sldMk cId="109857222" sldId="256"/>
            <ac:spMk id="4" creationId="{6EF3BC8F-C097-2FF7-FC62-25AF6B2ED365}"/>
          </ac:spMkLst>
        </pc:spChg>
        <pc:spChg chg="add del">
          <ac:chgData name="Md Hasan Raja" userId="331dbacd3432448c" providerId="Windows Live" clId="Web-{FCACF654-6E4E-4011-BC01-FD0E1A345664}" dt="2022-06-20T17:06:27.947" v="25"/>
          <ac:spMkLst>
            <pc:docMk/>
            <pc:sldMk cId="109857222" sldId="256"/>
            <ac:spMk id="5" creationId="{2E61932A-C0AB-3476-3C55-098B07C08CE7}"/>
          </ac:spMkLst>
        </pc:spChg>
        <pc:spChg chg="add mod">
          <ac:chgData name="Md Hasan Raja" userId="331dbacd3432448c" providerId="Windows Live" clId="Web-{FCACF654-6E4E-4011-BC01-FD0E1A345664}" dt="2022-06-20T17:10:00.269" v="48" actId="20577"/>
          <ac:spMkLst>
            <pc:docMk/>
            <pc:sldMk cId="109857222" sldId="256"/>
            <ac:spMk id="6" creationId="{067F4822-8E30-C0F3-6761-C853B6003C79}"/>
          </ac:spMkLst>
        </pc:spChg>
        <pc:spChg chg="add mod">
          <ac:chgData name="Md Hasan Raja" userId="331dbacd3432448c" providerId="Windows Live" clId="Web-{FCACF654-6E4E-4011-BC01-FD0E1A345664}" dt="2022-06-20T17:20:15.367" v="199" actId="20577"/>
          <ac:spMkLst>
            <pc:docMk/>
            <pc:sldMk cId="109857222" sldId="256"/>
            <ac:spMk id="7" creationId="{F06C9DF1-11C4-FF46-6169-CD42CCA7DB3B}"/>
          </ac:spMkLst>
        </pc:spChg>
        <pc:spChg chg="add">
          <ac:chgData name="Md Hasan Raja" userId="331dbacd3432448c" providerId="Windows Live" clId="Web-{FCACF654-6E4E-4011-BC01-FD0E1A345664}" dt="2022-06-20T17:13:14.057" v="79"/>
          <ac:spMkLst>
            <pc:docMk/>
            <pc:sldMk cId="109857222" sldId="256"/>
            <ac:spMk id="8" creationId="{F40A7A07-E98D-2201-5B7B-0EDF94277E96}"/>
          </ac:spMkLst>
        </pc:spChg>
        <pc:spChg chg="add mod">
          <ac:chgData name="Md Hasan Raja" userId="331dbacd3432448c" providerId="Windows Live" clId="Web-{FCACF654-6E4E-4011-BC01-FD0E1A345664}" dt="2022-06-20T17:20:05.742" v="198" actId="20577"/>
          <ac:spMkLst>
            <pc:docMk/>
            <pc:sldMk cId="109857222" sldId="256"/>
            <ac:spMk id="9" creationId="{4D63C2D6-0D65-F38F-BB13-6B20C9B417B3}"/>
          </ac:spMkLst>
        </pc:spChg>
        <pc:spChg chg="add">
          <ac:chgData name="Md Hasan Raja" userId="331dbacd3432448c" providerId="Windows Live" clId="Web-{FCACF654-6E4E-4011-BC01-FD0E1A345664}" dt="2022-06-20T17:13:38.651" v="84"/>
          <ac:spMkLst>
            <pc:docMk/>
            <pc:sldMk cId="109857222" sldId="256"/>
            <ac:spMk id="10" creationId="{E7677BD6-F604-643B-EE02-C82C6552541C}"/>
          </ac:spMkLst>
        </pc:spChg>
        <pc:inkChg chg="add del">
          <ac:chgData name="Md Hasan Raja" userId="331dbacd3432448c" providerId="Windows Live" clId="Web-{FCACF654-6E4E-4011-BC01-FD0E1A345664}" dt="2022-06-20T17:49:28.598" v="425"/>
          <ac:inkMkLst>
            <pc:docMk/>
            <pc:sldMk cId="109857222" sldId="256"/>
            <ac:inkMk id="11" creationId="{2E268594-A5FD-35CF-2339-1C661812AA00}"/>
          </ac:inkMkLst>
        </pc:inkChg>
      </pc:sldChg>
      <pc:sldChg chg="addSp delSp modSp new mod setBg modClrScheme chgLayout">
        <pc:chgData name="Md Hasan Raja" userId="331dbacd3432448c" providerId="Windows Live" clId="Web-{FCACF654-6E4E-4011-BC01-FD0E1A345664}" dt="2022-06-20T17:49:46.833" v="431"/>
        <pc:sldMkLst>
          <pc:docMk/>
          <pc:sldMk cId="600453817" sldId="257"/>
        </pc:sldMkLst>
        <pc:spChg chg="del mod ord">
          <ac:chgData name="Md Hasan Raja" userId="331dbacd3432448c" providerId="Windows Live" clId="Web-{FCACF654-6E4E-4011-BC01-FD0E1A345664}" dt="2022-06-20T17:21:30.323" v="206"/>
          <ac:spMkLst>
            <pc:docMk/>
            <pc:sldMk cId="600453817" sldId="257"/>
            <ac:spMk id="2" creationId="{D6916EA7-FC48-8CF9-0206-1B494B57E042}"/>
          </ac:spMkLst>
        </pc:spChg>
        <pc:spChg chg="add del mod">
          <ac:chgData name="Md Hasan Raja" userId="331dbacd3432448c" providerId="Windows Live" clId="Web-{FCACF654-6E4E-4011-BC01-FD0E1A345664}" dt="2022-06-20T17:36:43.543" v="324"/>
          <ac:spMkLst>
            <pc:docMk/>
            <pc:sldMk cId="600453817" sldId="257"/>
            <ac:spMk id="3" creationId="{DC0EBA4D-86FD-DFBD-65B7-5E5B89FCBB93}"/>
          </ac:spMkLst>
        </pc:spChg>
        <pc:spChg chg="add del mod">
          <ac:chgData name="Md Hasan Raja" userId="331dbacd3432448c" providerId="Windows Live" clId="Web-{FCACF654-6E4E-4011-BC01-FD0E1A345664}" dt="2022-06-20T17:40:58.926" v="379"/>
          <ac:spMkLst>
            <pc:docMk/>
            <pc:sldMk cId="600453817" sldId="257"/>
            <ac:spMk id="4" creationId="{A7A5DB2C-2DFF-1221-6CC2-EB9C8AE889A2}"/>
          </ac:spMkLst>
        </pc:spChg>
        <pc:spChg chg="add del mod">
          <ac:chgData name="Md Hasan Raja" userId="331dbacd3432448c" providerId="Windows Live" clId="Web-{FCACF654-6E4E-4011-BC01-FD0E1A345664}" dt="2022-06-20T17:38:13.077" v="358"/>
          <ac:spMkLst>
            <pc:docMk/>
            <pc:sldMk cId="600453817" sldId="257"/>
            <ac:spMk id="5" creationId="{F84F1C28-4842-6380-6305-FA23C694E455}"/>
          </ac:spMkLst>
        </pc:spChg>
      </pc:sldChg>
      <pc:sldChg chg="addSp modSp new mod setBg modClrScheme chgLayout">
        <pc:chgData name="Md Hasan Raja" userId="331dbacd3432448c" providerId="Windows Live" clId="Web-{FCACF654-6E4E-4011-BC01-FD0E1A345664}" dt="2022-06-20T18:05:00.773" v="619"/>
        <pc:sldMkLst>
          <pc:docMk/>
          <pc:sldMk cId="3721670644" sldId="258"/>
        </pc:sldMkLst>
        <pc:spChg chg="add mod">
          <ac:chgData name="Md Hasan Raja" userId="331dbacd3432448c" providerId="Windows Live" clId="Web-{FCACF654-6E4E-4011-BC01-FD0E1A345664}" dt="2022-06-20T18:05:00.773" v="619"/>
          <ac:spMkLst>
            <pc:docMk/>
            <pc:sldMk cId="3721670644" sldId="258"/>
            <ac:spMk id="2" creationId="{2E66720E-0389-B49B-16BE-0B7C7C32A4C1}"/>
          </ac:spMkLst>
        </pc:spChg>
      </pc:sldChg>
      <pc:sldChg chg="addSp delSp new del mod setBg modClrScheme chgLayout">
        <pc:chgData name="Md Hasan Raja" userId="331dbacd3432448c" providerId="Windows Live" clId="Web-{FCACF654-6E4E-4011-BC01-FD0E1A345664}" dt="2022-06-20T17:52:07.103" v="454"/>
        <pc:sldMkLst>
          <pc:docMk/>
          <pc:sldMk cId="495813559" sldId="259"/>
        </pc:sldMkLst>
        <pc:spChg chg="add">
          <ac:chgData name="Md Hasan Raja" userId="331dbacd3432448c" providerId="Windows Live" clId="Web-{FCACF654-6E4E-4011-BC01-FD0E1A345664}" dt="2022-06-20T17:50:39.710" v="433"/>
          <ac:spMkLst>
            <pc:docMk/>
            <pc:sldMk cId="495813559" sldId="259"/>
            <ac:spMk id="5" creationId="{7BD36955-6E47-BA6D-B9A7-38CB8B73A873}"/>
          </ac:spMkLst>
        </pc:spChg>
        <pc:spChg chg="add">
          <ac:chgData name="Md Hasan Raja" userId="331dbacd3432448c" providerId="Windows Live" clId="Web-{FCACF654-6E4E-4011-BC01-FD0E1A345664}" dt="2022-06-20T17:50:49.398" v="436"/>
          <ac:spMkLst>
            <pc:docMk/>
            <pc:sldMk cId="495813559" sldId="259"/>
            <ac:spMk id="8" creationId="{9F542ABA-8835-AC17-6BE7-B0F1D0CCDC03}"/>
          </ac:spMkLst>
        </pc:spChg>
        <pc:spChg chg="add">
          <ac:chgData name="Md Hasan Raja" userId="331dbacd3432448c" providerId="Windows Live" clId="Web-{FCACF654-6E4E-4011-BC01-FD0E1A345664}" dt="2022-06-20T17:50:55.132" v="438"/>
          <ac:spMkLst>
            <pc:docMk/>
            <pc:sldMk cId="495813559" sldId="259"/>
            <ac:spMk id="10" creationId="{31B709B6-E86F-52DA-079F-2B932F607084}"/>
          </ac:spMkLst>
        </pc:spChg>
        <pc:spChg chg="add">
          <ac:chgData name="Md Hasan Raja" userId="331dbacd3432448c" providerId="Windows Live" clId="Web-{FCACF654-6E4E-4011-BC01-FD0E1A345664}" dt="2022-06-20T17:51:07.195" v="444"/>
          <ac:spMkLst>
            <pc:docMk/>
            <pc:sldMk cId="495813559" sldId="259"/>
            <ac:spMk id="16" creationId="{C477CB79-9937-311C-3CAD-3E9C18E30B0B}"/>
          </ac:spMkLst>
        </pc:spChg>
        <pc:spChg chg="add">
          <ac:chgData name="Md Hasan Raja" userId="331dbacd3432448c" providerId="Windows Live" clId="Web-{FCACF654-6E4E-4011-BC01-FD0E1A345664}" dt="2022-06-20T17:51:13.086" v="447"/>
          <ac:spMkLst>
            <pc:docMk/>
            <pc:sldMk cId="495813559" sldId="259"/>
            <ac:spMk id="19" creationId="{20B9F1E8-7775-AD3E-DDA7-7E383D70CCE2}"/>
          </ac:spMkLst>
        </pc:spChg>
        <pc:spChg chg="add">
          <ac:chgData name="Md Hasan Raja" userId="331dbacd3432448c" providerId="Windows Live" clId="Web-{FCACF654-6E4E-4011-BC01-FD0E1A345664}" dt="2022-06-20T17:51:13.367" v="448"/>
          <ac:spMkLst>
            <pc:docMk/>
            <pc:sldMk cId="495813559" sldId="259"/>
            <ac:spMk id="20" creationId="{BB206311-F549-97F5-F445-C5E1E3D1D1F8}"/>
          </ac:spMkLst>
        </pc:spChg>
        <pc:spChg chg="add">
          <ac:chgData name="Md Hasan Raja" userId="331dbacd3432448c" providerId="Windows Live" clId="Web-{FCACF654-6E4E-4011-BC01-FD0E1A345664}" dt="2022-06-20T17:51:26.024" v="451"/>
          <ac:spMkLst>
            <pc:docMk/>
            <pc:sldMk cId="495813559" sldId="259"/>
            <ac:spMk id="23" creationId="{DA4F05C7-175F-1180-290C-61CD0BF40D5C}"/>
          </ac:spMkLst>
        </pc:spChg>
        <pc:inkChg chg="add del">
          <ac:chgData name="Md Hasan Raja" userId="331dbacd3432448c" providerId="Windows Live" clId="Web-{FCACF654-6E4E-4011-BC01-FD0E1A345664}" dt="2022-06-20T17:47:18.141" v="416"/>
          <ac:inkMkLst>
            <pc:docMk/>
            <pc:sldMk cId="495813559" sldId="259"/>
            <ac:inkMk id="2" creationId="{083890D0-C02A-9FBD-A2A1-8600D2BBB5D2}"/>
          </ac:inkMkLst>
        </pc:inkChg>
        <pc:inkChg chg="add del">
          <ac:chgData name="Md Hasan Raja" userId="331dbacd3432448c" providerId="Windows Live" clId="Web-{FCACF654-6E4E-4011-BC01-FD0E1A345664}" dt="2022-06-20T17:47:10.953" v="413"/>
          <ac:inkMkLst>
            <pc:docMk/>
            <pc:sldMk cId="495813559" sldId="259"/>
            <ac:inkMk id="3" creationId="{87BCB923-D38C-CD3B-7B43-2A7E231AC086}"/>
          </ac:inkMkLst>
        </pc:inkChg>
        <pc:inkChg chg="add del">
          <ac:chgData name="Md Hasan Raja" userId="331dbacd3432448c" providerId="Windows Live" clId="Web-{FCACF654-6E4E-4011-BC01-FD0E1A345664}" dt="2022-06-20T17:47:15.079" v="415"/>
          <ac:inkMkLst>
            <pc:docMk/>
            <pc:sldMk cId="495813559" sldId="259"/>
            <ac:inkMk id="4" creationId="{D216D8BD-7D93-B8A4-E279-0E2FDDCA3923}"/>
          </ac:inkMkLst>
        </pc:inkChg>
        <pc:inkChg chg="add">
          <ac:chgData name="Md Hasan Raja" userId="331dbacd3432448c" providerId="Windows Live" clId="Web-{FCACF654-6E4E-4011-BC01-FD0E1A345664}" dt="2022-06-20T17:50:42.085" v="434"/>
          <ac:inkMkLst>
            <pc:docMk/>
            <pc:sldMk cId="495813559" sldId="259"/>
            <ac:inkMk id="6" creationId="{1E121040-5BD4-C7B6-A587-4DD3314F8165}"/>
          </ac:inkMkLst>
        </pc:inkChg>
        <pc:inkChg chg="add">
          <ac:chgData name="Md Hasan Raja" userId="331dbacd3432448c" providerId="Windows Live" clId="Web-{FCACF654-6E4E-4011-BC01-FD0E1A345664}" dt="2022-06-20T17:50:43.866" v="435"/>
          <ac:inkMkLst>
            <pc:docMk/>
            <pc:sldMk cId="495813559" sldId="259"/>
            <ac:inkMk id="7" creationId="{57EC906B-14BB-E06D-CDD6-3DF68ED1C3B4}"/>
          </ac:inkMkLst>
        </pc:inkChg>
        <pc:inkChg chg="add">
          <ac:chgData name="Md Hasan Raja" userId="331dbacd3432448c" providerId="Windows Live" clId="Web-{FCACF654-6E4E-4011-BC01-FD0E1A345664}" dt="2022-06-20T17:50:50.991" v="437"/>
          <ac:inkMkLst>
            <pc:docMk/>
            <pc:sldMk cId="495813559" sldId="259"/>
            <ac:inkMk id="9" creationId="{CAB05FD7-FA15-EE3D-FA5F-8A851E3A8086}"/>
          </ac:inkMkLst>
        </pc:inkChg>
        <pc:inkChg chg="add">
          <ac:chgData name="Md Hasan Raja" userId="331dbacd3432448c" providerId="Windows Live" clId="Web-{FCACF654-6E4E-4011-BC01-FD0E1A345664}" dt="2022-06-20T17:50:58.476" v="439"/>
          <ac:inkMkLst>
            <pc:docMk/>
            <pc:sldMk cId="495813559" sldId="259"/>
            <ac:inkMk id="11" creationId="{C65067B1-BB9B-EF6B-50EB-F6A92CCDA7BF}"/>
          </ac:inkMkLst>
        </pc:inkChg>
        <pc:inkChg chg="add">
          <ac:chgData name="Md Hasan Raja" userId="331dbacd3432448c" providerId="Windows Live" clId="Web-{FCACF654-6E4E-4011-BC01-FD0E1A345664}" dt="2022-06-20T17:51:03.461" v="440"/>
          <ac:inkMkLst>
            <pc:docMk/>
            <pc:sldMk cId="495813559" sldId="259"/>
            <ac:inkMk id="12" creationId="{D36E5724-5C9D-5C3D-DDD6-7B8138CBCEA7}"/>
          </ac:inkMkLst>
        </pc:inkChg>
        <pc:inkChg chg="add">
          <ac:chgData name="Md Hasan Raja" userId="331dbacd3432448c" providerId="Windows Live" clId="Web-{FCACF654-6E4E-4011-BC01-FD0E1A345664}" dt="2022-06-20T17:51:03.476" v="441"/>
          <ac:inkMkLst>
            <pc:docMk/>
            <pc:sldMk cId="495813559" sldId="259"/>
            <ac:inkMk id="13" creationId="{C346B0B5-7992-1ABA-13BB-62C54AD155CA}"/>
          </ac:inkMkLst>
        </pc:inkChg>
        <pc:inkChg chg="add">
          <ac:chgData name="Md Hasan Raja" userId="331dbacd3432448c" providerId="Windows Live" clId="Web-{FCACF654-6E4E-4011-BC01-FD0E1A345664}" dt="2022-06-20T17:51:04.476" v="442"/>
          <ac:inkMkLst>
            <pc:docMk/>
            <pc:sldMk cId="495813559" sldId="259"/>
            <ac:inkMk id="14" creationId="{860605F1-8E04-422E-F236-90B143D3F0A5}"/>
          </ac:inkMkLst>
        </pc:inkChg>
        <pc:inkChg chg="add">
          <ac:chgData name="Md Hasan Raja" userId="331dbacd3432448c" providerId="Windows Live" clId="Web-{FCACF654-6E4E-4011-BC01-FD0E1A345664}" dt="2022-06-20T17:51:04.492" v="443"/>
          <ac:inkMkLst>
            <pc:docMk/>
            <pc:sldMk cId="495813559" sldId="259"/>
            <ac:inkMk id="15" creationId="{85A50168-2E0F-0824-9C8C-67B1122BDC8A}"/>
          </ac:inkMkLst>
        </pc:inkChg>
        <pc:inkChg chg="add">
          <ac:chgData name="Md Hasan Raja" userId="331dbacd3432448c" providerId="Windows Live" clId="Web-{FCACF654-6E4E-4011-BC01-FD0E1A345664}" dt="2022-06-20T17:51:08.711" v="445"/>
          <ac:inkMkLst>
            <pc:docMk/>
            <pc:sldMk cId="495813559" sldId="259"/>
            <ac:inkMk id="17" creationId="{048EADDA-53A8-5557-03DD-6251CF6642A2}"/>
          </ac:inkMkLst>
        </pc:inkChg>
        <pc:inkChg chg="add">
          <ac:chgData name="Md Hasan Raja" userId="331dbacd3432448c" providerId="Windows Live" clId="Web-{FCACF654-6E4E-4011-BC01-FD0E1A345664}" dt="2022-06-20T17:51:08.711" v="446"/>
          <ac:inkMkLst>
            <pc:docMk/>
            <pc:sldMk cId="495813559" sldId="259"/>
            <ac:inkMk id="18" creationId="{E1C3B0D9-B117-260C-48A8-A2EFAFBF3809}"/>
          </ac:inkMkLst>
        </pc:inkChg>
        <pc:inkChg chg="add">
          <ac:chgData name="Md Hasan Raja" userId="331dbacd3432448c" providerId="Windows Live" clId="Web-{FCACF654-6E4E-4011-BC01-FD0E1A345664}" dt="2022-06-20T17:51:16.805" v="449"/>
          <ac:inkMkLst>
            <pc:docMk/>
            <pc:sldMk cId="495813559" sldId="259"/>
            <ac:inkMk id="21" creationId="{28D20BE5-7018-FD0B-FE41-6727DE70AA91}"/>
          </ac:inkMkLst>
        </pc:inkChg>
        <pc:inkChg chg="add">
          <ac:chgData name="Md Hasan Raja" userId="331dbacd3432448c" providerId="Windows Live" clId="Web-{FCACF654-6E4E-4011-BC01-FD0E1A345664}" dt="2022-06-20T17:51:22.117" v="450"/>
          <ac:inkMkLst>
            <pc:docMk/>
            <pc:sldMk cId="495813559" sldId="259"/>
            <ac:inkMk id="22" creationId="{67FC6C9C-C836-A7C6-4E8F-B2974E4787AD}"/>
          </ac:inkMkLst>
        </pc:inkChg>
        <pc:inkChg chg="add">
          <ac:chgData name="Md Hasan Raja" userId="331dbacd3432448c" providerId="Windows Live" clId="Web-{FCACF654-6E4E-4011-BC01-FD0E1A345664}" dt="2022-06-20T17:51:28.039" v="452"/>
          <ac:inkMkLst>
            <pc:docMk/>
            <pc:sldMk cId="495813559" sldId="259"/>
            <ac:inkMk id="24" creationId="{36037BD4-4108-55E7-395F-3CD0360CC4BC}"/>
          </ac:inkMkLst>
        </pc:inkChg>
        <pc:inkChg chg="add">
          <ac:chgData name="Md Hasan Raja" userId="331dbacd3432448c" providerId="Windows Live" clId="Web-{FCACF654-6E4E-4011-BC01-FD0E1A345664}" dt="2022-06-20T17:51:28.039" v="453"/>
          <ac:inkMkLst>
            <pc:docMk/>
            <pc:sldMk cId="495813559" sldId="259"/>
            <ac:inkMk id="25" creationId="{8D4275B4-8712-2965-D3A5-15038F1129AE}"/>
          </ac:inkMkLst>
        </pc:inkChg>
      </pc:sldChg>
      <pc:sldChg chg="addSp delSp modSp new mod setBg modClrScheme chgLayout">
        <pc:chgData name="Md Hasan Raja" userId="331dbacd3432448c" providerId="Windows Live" clId="Web-{FCACF654-6E4E-4011-BC01-FD0E1A345664}" dt="2022-06-20T17:56:48.330" v="534"/>
        <pc:sldMkLst>
          <pc:docMk/>
          <pc:sldMk cId="3496802056" sldId="260"/>
        </pc:sldMkLst>
        <pc:spChg chg="add del">
          <ac:chgData name="Md Hasan Raja" userId="331dbacd3432448c" providerId="Windows Live" clId="Web-{FCACF654-6E4E-4011-BC01-FD0E1A345664}" dt="2022-06-20T17:52:29.135" v="476"/>
          <ac:spMkLst>
            <pc:docMk/>
            <pc:sldMk cId="3496802056" sldId="260"/>
            <ac:spMk id="2" creationId="{DF0E5B6C-C22B-D0D4-384C-CE0080F5BC07}"/>
          </ac:spMkLst>
        </pc:spChg>
        <pc:spChg chg="add del">
          <ac:chgData name="Md Hasan Raja" userId="331dbacd3432448c" providerId="Windows Live" clId="Web-{FCACF654-6E4E-4011-BC01-FD0E1A345664}" dt="2022-06-20T17:52:51.979" v="482"/>
          <ac:spMkLst>
            <pc:docMk/>
            <pc:sldMk cId="3496802056" sldId="260"/>
            <ac:spMk id="13" creationId="{FC3D3DFB-702D-2D31-48D5-525196F82829}"/>
          </ac:spMkLst>
        </pc:spChg>
        <pc:spChg chg="add mod">
          <ac:chgData name="Md Hasan Raja" userId="331dbacd3432448c" providerId="Windows Live" clId="Web-{FCACF654-6E4E-4011-BC01-FD0E1A345664}" dt="2022-06-20T17:56:41.143" v="533" actId="20577"/>
          <ac:spMkLst>
            <pc:docMk/>
            <pc:sldMk cId="3496802056" sldId="260"/>
            <ac:spMk id="16" creationId="{0824BBA8-79A4-077D-84D4-57DC50809845}"/>
          </ac:spMkLst>
        </pc:spChg>
        <pc:inkChg chg="add del">
          <ac:chgData name="Md Hasan Raja" userId="331dbacd3432448c" providerId="Windows Live" clId="Web-{FCACF654-6E4E-4011-BC01-FD0E1A345664}" dt="2022-06-20T17:52:27.697" v="475"/>
          <ac:inkMkLst>
            <pc:docMk/>
            <pc:sldMk cId="3496802056" sldId="260"/>
            <ac:inkMk id="3" creationId="{3D4011E2-BB4C-C52D-96A3-3BB16C73FE3E}"/>
          </ac:inkMkLst>
        </pc:inkChg>
        <pc:inkChg chg="add del">
          <ac:chgData name="Md Hasan Raja" userId="331dbacd3432448c" providerId="Windows Live" clId="Web-{FCACF654-6E4E-4011-BC01-FD0E1A345664}" dt="2022-06-20T17:52:26.260" v="474"/>
          <ac:inkMkLst>
            <pc:docMk/>
            <pc:sldMk cId="3496802056" sldId="260"/>
            <ac:inkMk id="4" creationId="{5E308F45-B396-C2DB-F967-60B8740398BC}"/>
          </ac:inkMkLst>
        </pc:inkChg>
        <pc:inkChg chg="add del">
          <ac:chgData name="Md Hasan Raja" userId="331dbacd3432448c" providerId="Windows Live" clId="Web-{FCACF654-6E4E-4011-BC01-FD0E1A345664}" dt="2022-06-20T17:52:26.260" v="473"/>
          <ac:inkMkLst>
            <pc:docMk/>
            <pc:sldMk cId="3496802056" sldId="260"/>
            <ac:inkMk id="5" creationId="{63F73092-A538-C2FE-FD80-83010DB1AFDD}"/>
          </ac:inkMkLst>
        </pc:inkChg>
        <pc:inkChg chg="add del">
          <ac:chgData name="Md Hasan Raja" userId="331dbacd3432448c" providerId="Windows Live" clId="Web-{FCACF654-6E4E-4011-BC01-FD0E1A345664}" dt="2022-06-20T17:52:25.182" v="472"/>
          <ac:inkMkLst>
            <pc:docMk/>
            <pc:sldMk cId="3496802056" sldId="260"/>
            <ac:inkMk id="6" creationId="{979243AD-368B-226A-A2CE-74678E4C97C8}"/>
          </ac:inkMkLst>
        </pc:inkChg>
        <pc:inkChg chg="add del">
          <ac:chgData name="Md Hasan Raja" userId="331dbacd3432448c" providerId="Windows Live" clId="Web-{FCACF654-6E4E-4011-BC01-FD0E1A345664}" dt="2022-06-20T17:52:25.182" v="471"/>
          <ac:inkMkLst>
            <pc:docMk/>
            <pc:sldMk cId="3496802056" sldId="260"/>
            <ac:inkMk id="7" creationId="{9D14D1D1-1AD0-E0A4-FADE-7C02E39EBFEA}"/>
          </ac:inkMkLst>
        </pc:inkChg>
        <pc:inkChg chg="add del">
          <ac:chgData name="Md Hasan Raja" userId="331dbacd3432448c" providerId="Windows Live" clId="Web-{FCACF654-6E4E-4011-BC01-FD0E1A345664}" dt="2022-06-20T17:52:23.166" v="470"/>
          <ac:inkMkLst>
            <pc:docMk/>
            <pc:sldMk cId="3496802056" sldId="260"/>
            <ac:inkMk id="8" creationId="{11D091BD-AB2A-1691-8488-60D9EF365F71}"/>
          </ac:inkMkLst>
        </pc:inkChg>
        <pc:inkChg chg="add del">
          <ac:chgData name="Md Hasan Raja" userId="331dbacd3432448c" providerId="Windows Live" clId="Web-{FCACF654-6E4E-4011-BC01-FD0E1A345664}" dt="2022-06-20T17:52:23.166" v="469"/>
          <ac:inkMkLst>
            <pc:docMk/>
            <pc:sldMk cId="3496802056" sldId="260"/>
            <ac:inkMk id="9" creationId="{F94BEF19-8217-7C05-B8EF-98AC8479B258}"/>
          </ac:inkMkLst>
        </pc:inkChg>
        <pc:inkChg chg="add del">
          <ac:chgData name="Md Hasan Raja" userId="331dbacd3432448c" providerId="Windows Live" clId="Web-{FCACF654-6E4E-4011-BC01-FD0E1A345664}" dt="2022-06-20T17:52:23.166" v="468"/>
          <ac:inkMkLst>
            <pc:docMk/>
            <pc:sldMk cId="3496802056" sldId="260"/>
            <ac:inkMk id="10" creationId="{93E0F9CE-B6EF-503B-8F33-07D030C45619}"/>
          </ac:inkMkLst>
        </pc:inkChg>
        <pc:inkChg chg="add del">
          <ac:chgData name="Md Hasan Raja" userId="331dbacd3432448c" providerId="Windows Live" clId="Web-{FCACF654-6E4E-4011-BC01-FD0E1A345664}" dt="2022-06-20T17:52:23.166" v="467"/>
          <ac:inkMkLst>
            <pc:docMk/>
            <pc:sldMk cId="3496802056" sldId="260"/>
            <ac:inkMk id="11" creationId="{AD1DA030-F2F7-EE25-77F7-91A7A9EA529F}"/>
          </ac:inkMkLst>
        </pc:inkChg>
        <pc:inkChg chg="add del">
          <ac:chgData name="Md Hasan Raja" userId="331dbacd3432448c" providerId="Windows Live" clId="Web-{FCACF654-6E4E-4011-BC01-FD0E1A345664}" dt="2022-06-20T17:52:23.166" v="466"/>
          <ac:inkMkLst>
            <pc:docMk/>
            <pc:sldMk cId="3496802056" sldId="260"/>
            <ac:inkMk id="12" creationId="{80DC5628-D242-4395-EC42-C9A5F69238C2}"/>
          </ac:inkMkLst>
        </pc:inkChg>
        <pc:inkChg chg="add del">
          <ac:chgData name="Md Hasan Raja" userId="331dbacd3432448c" providerId="Windows Live" clId="Web-{FCACF654-6E4E-4011-BC01-FD0E1A345664}" dt="2022-06-20T17:52:40.338" v="481"/>
          <ac:inkMkLst>
            <pc:docMk/>
            <pc:sldMk cId="3496802056" sldId="260"/>
            <ac:inkMk id="14" creationId="{78950CFD-8B39-A6FF-8C8E-73117C120395}"/>
          </ac:inkMkLst>
        </pc:inkChg>
        <pc:inkChg chg="add del">
          <ac:chgData name="Md Hasan Raja" userId="331dbacd3432448c" providerId="Windows Live" clId="Web-{FCACF654-6E4E-4011-BC01-FD0E1A345664}" dt="2022-06-20T17:52:40.323" v="480"/>
          <ac:inkMkLst>
            <pc:docMk/>
            <pc:sldMk cId="3496802056" sldId="260"/>
            <ac:inkMk id="15" creationId="{061233A7-9392-A962-5B3C-11356E67047E}"/>
          </ac:inkMkLst>
        </pc:inkChg>
        <pc:inkChg chg="add del">
          <ac:chgData name="Md Hasan Raja" userId="331dbacd3432448c" providerId="Windows Live" clId="Web-{FCACF654-6E4E-4011-BC01-FD0E1A345664}" dt="2022-06-20T17:53:47.184" v="497"/>
          <ac:inkMkLst>
            <pc:docMk/>
            <pc:sldMk cId="3496802056" sldId="260"/>
            <ac:inkMk id="17" creationId="{EB7083DF-4A7F-7B2B-6B4C-675C4F3C7EB0}"/>
          </ac:inkMkLst>
        </pc:inkChg>
        <pc:inkChg chg="add del">
          <ac:chgData name="Md Hasan Raja" userId="331dbacd3432448c" providerId="Windows Live" clId="Web-{FCACF654-6E4E-4011-BC01-FD0E1A345664}" dt="2022-06-20T17:54:11.294" v="503"/>
          <ac:inkMkLst>
            <pc:docMk/>
            <pc:sldMk cId="3496802056" sldId="260"/>
            <ac:inkMk id="18" creationId="{FDD271F6-1236-6DB6-3749-6A3332B61FAE}"/>
          </ac:inkMkLst>
        </pc:inkChg>
        <pc:inkChg chg="add del">
          <ac:chgData name="Md Hasan Raja" userId="331dbacd3432448c" providerId="Windows Live" clId="Web-{FCACF654-6E4E-4011-BC01-FD0E1A345664}" dt="2022-06-20T17:54:23.029" v="507"/>
          <ac:inkMkLst>
            <pc:docMk/>
            <pc:sldMk cId="3496802056" sldId="260"/>
            <ac:inkMk id="19" creationId="{2A106F79-AFBA-F528-6AE1-A7B8231D32A9}"/>
          </ac:inkMkLst>
        </pc:inkChg>
        <pc:inkChg chg="add del">
          <ac:chgData name="Md Hasan Raja" userId="331dbacd3432448c" providerId="Windows Live" clId="Web-{FCACF654-6E4E-4011-BC01-FD0E1A345664}" dt="2022-06-20T17:54:51.436" v="509"/>
          <ac:inkMkLst>
            <pc:docMk/>
            <pc:sldMk cId="3496802056" sldId="260"/>
            <ac:inkMk id="20" creationId="{FF03F966-0E40-2DE9-8ED4-761374617A68}"/>
          </ac:inkMkLst>
        </pc:inkChg>
      </pc:sldChg>
      <pc:sldChg chg="addSp modSp new mod setBg">
        <pc:chgData name="Md Hasan Raja" userId="331dbacd3432448c" providerId="Windows Live" clId="Web-{FCACF654-6E4E-4011-BC01-FD0E1A345664}" dt="2022-06-20T18:47:54.390" v="873" actId="1076"/>
        <pc:sldMkLst>
          <pc:docMk/>
          <pc:sldMk cId="1634629002" sldId="261"/>
        </pc:sldMkLst>
        <pc:spChg chg="add mod">
          <ac:chgData name="Md Hasan Raja" userId="331dbacd3432448c" providerId="Windows Live" clId="Web-{FCACF654-6E4E-4011-BC01-FD0E1A345664}" dt="2022-06-20T17:58:20.958" v="559" actId="20577"/>
          <ac:spMkLst>
            <pc:docMk/>
            <pc:sldMk cId="1634629002" sldId="261"/>
            <ac:spMk id="2" creationId="{25FAB3E9-03C4-42FF-56A2-11630DD898AB}"/>
          </ac:spMkLst>
        </pc:spChg>
        <pc:spChg chg="add mod">
          <ac:chgData name="Md Hasan Raja" userId="331dbacd3432448c" providerId="Windows Live" clId="Web-{FCACF654-6E4E-4011-BC01-FD0E1A345664}" dt="2022-06-20T18:07:20.965" v="636" actId="20577"/>
          <ac:spMkLst>
            <pc:docMk/>
            <pc:sldMk cId="1634629002" sldId="261"/>
            <ac:spMk id="3" creationId="{5A59B7A7-8308-BC2C-11F4-F5736053DDB7}"/>
          </ac:spMkLst>
        </pc:spChg>
        <pc:spChg chg="add mod">
          <ac:chgData name="Md Hasan Raja" userId="331dbacd3432448c" providerId="Windows Live" clId="Web-{FCACF654-6E4E-4011-BC01-FD0E1A345664}" dt="2022-06-20T18:43:42.101" v="827" actId="20577"/>
          <ac:spMkLst>
            <pc:docMk/>
            <pc:sldMk cId="1634629002" sldId="261"/>
            <ac:spMk id="4" creationId="{71B847E1-4BB7-D0AE-01A9-BC06B51FCC88}"/>
          </ac:spMkLst>
        </pc:spChg>
        <pc:spChg chg="add mod">
          <ac:chgData name="Md Hasan Raja" userId="331dbacd3432448c" providerId="Windows Live" clId="Web-{FCACF654-6E4E-4011-BC01-FD0E1A345664}" dt="2022-06-20T18:43:04.428" v="802" actId="1076"/>
          <ac:spMkLst>
            <pc:docMk/>
            <pc:sldMk cId="1634629002" sldId="261"/>
            <ac:spMk id="5" creationId="{47F3E7F4-CA9D-0B40-FFD5-275020CF1871}"/>
          </ac:spMkLst>
        </pc:spChg>
        <pc:spChg chg="add mod">
          <ac:chgData name="Md Hasan Raja" userId="331dbacd3432448c" providerId="Windows Live" clId="Web-{FCACF654-6E4E-4011-BC01-FD0E1A345664}" dt="2022-06-20T18:47:28.749" v="871" actId="20577"/>
          <ac:spMkLst>
            <pc:docMk/>
            <pc:sldMk cId="1634629002" sldId="261"/>
            <ac:spMk id="6" creationId="{C932EE0F-CC0C-A90E-6357-515F9200FED8}"/>
          </ac:spMkLst>
        </pc:spChg>
        <pc:spChg chg="add mod">
          <ac:chgData name="Md Hasan Raja" userId="331dbacd3432448c" providerId="Windows Live" clId="Web-{FCACF654-6E4E-4011-BC01-FD0E1A345664}" dt="2022-06-20T18:47:43.249" v="872" actId="1076"/>
          <ac:spMkLst>
            <pc:docMk/>
            <pc:sldMk cId="1634629002" sldId="261"/>
            <ac:spMk id="7" creationId="{5BE89563-0F94-32BA-6321-CBF1FB038251}"/>
          </ac:spMkLst>
        </pc:spChg>
        <pc:spChg chg="add mod">
          <ac:chgData name="Md Hasan Raja" userId="331dbacd3432448c" providerId="Windows Live" clId="Web-{FCACF654-6E4E-4011-BC01-FD0E1A345664}" dt="2022-06-20T18:47:54.390" v="873" actId="1076"/>
          <ac:spMkLst>
            <pc:docMk/>
            <pc:sldMk cId="1634629002" sldId="261"/>
            <ac:spMk id="8" creationId="{BF765F82-AEAA-8D41-584E-67F92E55BA20}"/>
          </ac:spMkLst>
        </pc:spChg>
      </pc:sldChg>
      <pc:sldChg chg="addSp modSp new mod setBg">
        <pc:chgData name="Md Hasan Raja" userId="331dbacd3432448c" providerId="Windows Live" clId="Web-{FCACF654-6E4E-4011-BC01-FD0E1A345664}" dt="2022-06-20T19:18:56.437" v="1121"/>
        <pc:sldMkLst>
          <pc:docMk/>
          <pc:sldMk cId="603165850" sldId="262"/>
        </pc:sldMkLst>
        <pc:spChg chg="add mod">
          <ac:chgData name="Md Hasan Raja" userId="331dbacd3432448c" providerId="Windows Live" clId="Web-{FCACF654-6E4E-4011-BC01-FD0E1A345664}" dt="2022-06-20T19:18:37.530" v="1113" actId="20577"/>
          <ac:spMkLst>
            <pc:docMk/>
            <pc:sldMk cId="603165850" sldId="262"/>
            <ac:spMk id="2" creationId="{AD7745F1-927A-1A86-6CE5-A904721DE03C}"/>
          </ac:spMkLst>
        </pc:spChg>
        <pc:spChg chg="add mod">
          <ac:chgData name="Md Hasan Raja" userId="331dbacd3432448c" providerId="Windows Live" clId="Web-{FCACF654-6E4E-4011-BC01-FD0E1A345664}" dt="2022-06-20T19:18:42.312" v="1115" actId="20577"/>
          <ac:spMkLst>
            <pc:docMk/>
            <pc:sldMk cId="603165850" sldId="262"/>
            <ac:spMk id="3" creationId="{4476E1FA-6B3B-6791-6DF3-32A07B1EC1B4}"/>
          </ac:spMkLst>
        </pc:spChg>
        <pc:spChg chg="add mod">
          <ac:chgData name="Md Hasan Raja" userId="331dbacd3432448c" providerId="Windows Live" clId="Web-{FCACF654-6E4E-4011-BC01-FD0E1A345664}" dt="2022-06-20T19:18:45.656" v="1117" actId="20577"/>
          <ac:spMkLst>
            <pc:docMk/>
            <pc:sldMk cId="603165850" sldId="262"/>
            <ac:spMk id="4" creationId="{163C130E-3763-3A9B-5442-C313AFBB43D4}"/>
          </ac:spMkLst>
        </pc:spChg>
        <pc:spChg chg="add mod">
          <ac:chgData name="Md Hasan Raja" userId="331dbacd3432448c" providerId="Windows Live" clId="Web-{FCACF654-6E4E-4011-BC01-FD0E1A345664}" dt="2022-06-20T19:18:48.875" v="1119" actId="20577"/>
          <ac:spMkLst>
            <pc:docMk/>
            <pc:sldMk cId="603165850" sldId="262"/>
            <ac:spMk id="5" creationId="{315235A6-E702-0F32-4DCD-63C7043714F2}"/>
          </ac:spMkLst>
        </pc:spChg>
        <pc:spChg chg="add mod">
          <ac:chgData name="Md Hasan Raja" userId="331dbacd3432448c" providerId="Windows Live" clId="Web-{FCACF654-6E4E-4011-BC01-FD0E1A345664}" dt="2022-06-20T19:18:50.921" v="1120" actId="20577"/>
          <ac:spMkLst>
            <pc:docMk/>
            <pc:sldMk cId="603165850" sldId="262"/>
            <ac:spMk id="6" creationId="{3AB6067D-E75D-C534-2AD5-D803A3330C02}"/>
          </ac:spMkLst>
        </pc:spChg>
      </pc:sldChg>
      <pc:sldChg chg="addSp modSp new">
        <pc:chgData name="Md Hasan Raja" userId="331dbacd3432448c" providerId="Windows Live" clId="Web-{FCACF654-6E4E-4011-BC01-FD0E1A345664}" dt="2022-06-20T19:25:49.481" v="1262" actId="20577"/>
        <pc:sldMkLst>
          <pc:docMk/>
          <pc:sldMk cId="3607672984" sldId="263"/>
        </pc:sldMkLst>
        <pc:spChg chg="add mod">
          <ac:chgData name="Md Hasan Raja" userId="331dbacd3432448c" providerId="Windows Live" clId="Web-{FCACF654-6E4E-4011-BC01-FD0E1A345664}" dt="2022-06-20T19:20:13.315" v="1142"/>
          <ac:spMkLst>
            <pc:docMk/>
            <pc:sldMk cId="3607672984" sldId="263"/>
            <ac:spMk id="2" creationId="{438464AF-5476-2713-C1CE-B7A016C6A632}"/>
          </ac:spMkLst>
        </pc:spChg>
        <pc:spChg chg="add mod">
          <ac:chgData name="Md Hasan Raja" userId="331dbacd3432448c" providerId="Windows Live" clId="Web-{FCACF654-6E4E-4011-BC01-FD0E1A345664}" dt="2022-06-20T19:25:49.481" v="1262" actId="20577"/>
          <ac:spMkLst>
            <pc:docMk/>
            <pc:sldMk cId="3607672984" sldId="263"/>
            <ac:spMk id="3" creationId="{CEB03EF6-D24F-A171-1A73-40F26829E175}"/>
          </ac:spMkLst>
        </pc:spChg>
      </pc:sldChg>
      <pc:sldMasterChg chg="del delSldLayout">
        <pc:chgData name="Md Hasan Raja" userId="331dbacd3432448c" providerId="Windows Live" clId="Web-{FCACF654-6E4E-4011-BC01-FD0E1A345664}" dt="2022-06-20T17:00:49.217" v="4"/>
        <pc:sldMasterMkLst>
          <pc:docMk/>
          <pc:sldMasterMk cId="2460954070" sldId="2147483660"/>
        </pc:sldMasterMkLst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d Hasan Raja" userId="331dbacd3432448c" providerId="Windows Live" clId="Web-{FCACF654-6E4E-4011-BC01-FD0E1A345664}" dt="2022-06-20T17:00:49.217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d Hasan Raja" userId="331dbacd3432448c" providerId="Windows Live" clId="Web-{FCACF654-6E4E-4011-BC01-FD0E1A345664}" dt="2022-06-20T17:49:46.833" v="431"/>
        <pc:sldMasterMkLst>
          <pc:docMk/>
          <pc:sldMasterMk cId="4209458177" sldId="2147483672"/>
        </pc:sldMasterMkLst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3209738965" sldId="2147483673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2049931453" sldId="2147483674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190127718" sldId="2147483675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1331780757" sldId="2147483676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3127927798" sldId="2147483677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2385196065" sldId="2147483678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1775164513" sldId="2147483679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574638574" sldId="2147483680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4058179397" sldId="2147483681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1140502242" sldId="2147483682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2383181862" sldId="2147483683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666961980" sldId="2147483684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1200391234" sldId="2147483685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819427229" sldId="2147483686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1350110420" sldId="2147483687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4209458177" sldId="2147483672"/>
            <pc:sldLayoutMk cId="1528632069" sldId="2147483688"/>
          </pc:sldLayoutMkLst>
        </pc:sldLayoutChg>
      </pc:sldMasterChg>
      <pc:sldMasterChg chg="add del addSldLayout delSldLayout modSldLayout">
        <pc:chgData name="Md Hasan Raja" userId="331dbacd3432448c" providerId="Windows Live" clId="Web-{FCACF654-6E4E-4011-BC01-FD0E1A345664}" dt="2022-06-20T17:21:04.103" v="204"/>
        <pc:sldMasterMkLst>
          <pc:docMk/>
          <pc:sldMasterMk cId="922130178" sldId="2147483689"/>
        </pc:sldMasterMkLst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3427834113" sldId="2147483690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2063135759" sldId="2147483691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2834375979" sldId="2147483692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2761469762" sldId="2147483693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739750328" sldId="2147483694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1002471466" sldId="2147483695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1051206915" sldId="2147483696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3894376587" sldId="2147483697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1008069026" sldId="2147483698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1599446986" sldId="2147483699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4015001525" sldId="2147483700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3598744377" sldId="2147483701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3188192120" sldId="2147483702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1632244245" sldId="2147483703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4286051124" sldId="2147483704"/>
          </pc:sldLayoutMkLst>
        </pc:sldLayoutChg>
        <pc:sldLayoutChg chg="add del mod replId">
          <pc:chgData name="Md Hasan Raja" userId="331dbacd3432448c" providerId="Windows Live" clId="Web-{FCACF654-6E4E-4011-BC01-FD0E1A345664}" dt="2022-06-20T17:21:04.103" v="204"/>
          <pc:sldLayoutMkLst>
            <pc:docMk/>
            <pc:sldMasterMk cId="922130178" sldId="2147483689"/>
            <pc:sldLayoutMk cId="1634520785" sldId="2147483705"/>
          </pc:sldLayoutMkLst>
        </pc:sldLayoutChg>
      </pc:sldMasterChg>
      <pc:sldMasterChg chg="add del addSldLayout delSldLayout modSldLayout">
        <pc:chgData name="Md Hasan Raja" userId="331dbacd3432448c" providerId="Windows Live" clId="Web-{FCACF654-6E4E-4011-BC01-FD0E1A345664}" dt="2022-06-20T17:49:46.833" v="431"/>
        <pc:sldMasterMkLst>
          <pc:docMk/>
          <pc:sldMasterMk cId="1085420707" sldId="2147483689"/>
        </pc:sldMasterMkLst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2841496457" sldId="2147483690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4227210443" sldId="2147483691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3477917150" sldId="2147483692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3008433510" sldId="2147483693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836778247" sldId="2147483694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3541415324" sldId="2147483695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560901579" sldId="2147483696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4179175364" sldId="2147483697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3169307798" sldId="2147483698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1220312088" sldId="2147483699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486524827" sldId="2147483700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313594987" sldId="2147483701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3959103715" sldId="2147483702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148512495" sldId="2147483703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179119958" sldId="2147483704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6.833" v="431"/>
          <pc:sldLayoutMkLst>
            <pc:docMk/>
            <pc:sldMasterMk cId="1085420707" sldId="2147483689"/>
            <pc:sldLayoutMk cId="2296611165" sldId="2147483705"/>
          </pc:sldLayoutMkLst>
        </pc:sldLayoutChg>
      </pc:sldMasterChg>
      <pc:sldMasterChg chg="add del addSldLayout delSldLayout modSldLayout">
        <pc:chgData name="Md Hasan Raja" userId="331dbacd3432448c" providerId="Windows Live" clId="Web-{FCACF654-6E4E-4011-BC01-FD0E1A345664}" dt="2022-06-20T17:49:44.021" v="430"/>
        <pc:sldMasterMkLst>
          <pc:docMk/>
          <pc:sldMasterMk cId="3552213329" sldId="2147483706"/>
        </pc:sldMasterMkLst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1751567027" sldId="2147483707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783343944" sldId="2147483708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2548113853" sldId="2147483709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3800949823" sldId="2147483710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3600056402" sldId="2147483711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3711361194" sldId="2147483712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1204004342" sldId="2147483713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1739799763" sldId="2147483714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3723231170" sldId="2147483715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2792848453" sldId="2147483716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3413058287" sldId="2147483717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976636148" sldId="2147483718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3887415921" sldId="2147483719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3791479632" sldId="2147483720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382400975" sldId="2147483721"/>
          </pc:sldLayoutMkLst>
        </pc:sldLayoutChg>
        <pc:sldLayoutChg chg="add del mod replId">
          <pc:chgData name="Md Hasan Raja" userId="331dbacd3432448c" providerId="Windows Live" clId="Web-{FCACF654-6E4E-4011-BC01-FD0E1A345664}" dt="2022-06-20T17:49:44.021" v="430"/>
          <pc:sldLayoutMkLst>
            <pc:docMk/>
            <pc:sldMasterMk cId="3552213329" sldId="2147483706"/>
            <pc:sldLayoutMk cId="2279724492" sldId="2147483722"/>
          </pc:sldLayoutMkLst>
        </pc:sldLayoutChg>
      </pc:sldMasterChg>
      <pc:sldMasterChg chg="add del addSldLayout delSldLayout modSldLayout">
        <pc:chgData name="Md Hasan Raja" userId="331dbacd3432448c" providerId="Windows Live" clId="Web-{FCACF654-6E4E-4011-BC01-FD0E1A345664}" dt="2022-06-20T17:49:34.098" v="427"/>
        <pc:sldMasterMkLst>
          <pc:docMk/>
          <pc:sldMasterMk cId="1570884817" sldId="2147483723"/>
        </pc:sldMasterMkLst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1550696673" sldId="2147483724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1239474617" sldId="2147483725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215747018" sldId="2147483726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3413932706" sldId="2147483727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858307120" sldId="2147483728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1133209967" sldId="2147483729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129682418" sldId="2147483730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1155589257" sldId="2147483731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3978190331" sldId="2147483732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1837499445" sldId="2147483733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4097435591" sldId="2147483734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3657576954" sldId="2147483735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504717256" sldId="2147483736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1695189599" sldId="2147483737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2176958001" sldId="2147483738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4.098" v="427"/>
          <pc:sldLayoutMkLst>
            <pc:docMk/>
            <pc:sldMasterMk cId="1570884817" sldId="2147483723"/>
            <pc:sldLayoutMk cId="2511705678" sldId="2147483739"/>
          </pc:sldLayoutMkLst>
        </pc:sldLayoutChg>
      </pc:sldMasterChg>
      <pc:sldMasterChg chg="add del addSldLayout delSldLayout modSldLayout">
        <pc:chgData name="Md Hasan Raja" userId="331dbacd3432448c" providerId="Windows Live" clId="Web-{FCACF654-6E4E-4011-BC01-FD0E1A345664}" dt="2022-06-20T17:49:30.895" v="426"/>
        <pc:sldMasterMkLst>
          <pc:docMk/>
          <pc:sldMasterMk cId="255166557" sldId="2147483740"/>
        </pc:sldMasterMkLst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2425930625" sldId="2147483741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3760002674" sldId="2147483742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3700548460" sldId="2147483743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1972277715" sldId="2147483744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2050950874" sldId="2147483745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3184246377" sldId="2147483746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539130648" sldId="2147483747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3683681581" sldId="2147483748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3585380353" sldId="2147483749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2399047595" sldId="2147483750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2641220793" sldId="2147483751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812900829" sldId="2147483752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3369937724" sldId="2147483753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2108409054" sldId="2147483754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3002372710" sldId="2147483755"/>
          </pc:sldLayoutMkLst>
        </pc:sldLayoutChg>
        <pc:sldLayoutChg chg="add del mod replId">
          <pc:chgData name="Md Hasan Raja" userId="331dbacd3432448c" providerId="Windows Live" clId="Web-{FCACF654-6E4E-4011-BC01-FD0E1A345664}" dt="2022-06-20T17:49:30.895" v="426"/>
          <pc:sldLayoutMkLst>
            <pc:docMk/>
            <pc:sldMasterMk cId="255166557" sldId="2147483740"/>
            <pc:sldLayoutMk cId="767417466" sldId="214748375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181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39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7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0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8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7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6" y="624110"/>
            <a:ext cx="12147576" cy="84248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Python Virtual Assistant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4822-8E30-C0F3-6761-C853B6003C79}"/>
              </a:ext>
            </a:extLst>
          </p:cNvPr>
          <p:cNvSpPr txBox="1"/>
          <p:nvPr/>
        </p:nvSpPr>
        <p:spPr>
          <a:xfrm>
            <a:off x="4780352" y="1752307"/>
            <a:ext cx="26983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CS6811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C9DF1-11C4-FF46-6169-CD42CCA7DB3B}"/>
              </a:ext>
            </a:extLst>
          </p:cNvPr>
          <p:cNvSpPr txBox="1"/>
          <p:nvPr/>
        </p:nvSpPr>
        <p:spPr>
          <a:xfrm>
            <a:off x="7147672" y="508579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imes New Roman"/>
                <a:cs typeface="TH SarabunPSK"/>
              </a:rPr>
              <a:t>PRESENTED BY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A7A07-E98D-2201-5B7B-0EDF94277E96}"/>
              </a:ext>
            </a:extLst>
          </p:cNvPr>
          <p:cNvSpPr txBox="1"/>
          <p:nvPr/>
        </p:nvSpPr>
        <p:spPr>
          <a:xfrm>
            <a:off x="5295900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3C2D6-0D65-F38F-BB13-6B20C9B417B3}"/>
              </a:ext>
            </a:extLst>
          </p:cNvPr>
          <p:cNvSpPr txBox="1"/>
          <p:nvPr/>
        </p:nvSpPr>
        <p:spPr>
          <a:xfrm>
            <a:off x="8520393" y="5449982"/>
            <a:ext cx="35836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1. </a:t>
            </a: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MUZAKKIR HOSSEN KHAN</a:t>
            </a:r>
            <a:endParaRPr lang="en-US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2. MD HASAN RAJA</a:t>
            </a:r>
            <a:endParaRPr lang="en-US">
              <a:solidFill>
                <a:schemeClr val="bg1"/>
              </a:solidFill>
              <a:latin typeface="Calibri"/>
              <a:cs typeface="Times New Roman"/>
            </a:endParaRPr>
          </a:p>
          <a:p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3. </a:t>
            </a: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ASIBUL HASAN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77BD6-F604-643B-EE02-C82C6552541C}"/>
              </a:ext>
            </a:extLst>
          </p:cNvPr>
          <p:cNvSpPr txBox="1"/>
          <p:nvPr/>
        </p:nvSpPr>
        <p:spPr>
          <a:xfrm>
            <a:off x="5581650" y="4057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0EBA4D-86FD-DFBD-65B7-5E5B89FCBB93}"/>
              </a:ext>
            </a:extLst>
          </p:cNvPr>
          <p:cNvSpPr txBox="1"/>
          <p:nvPr/>
        </p:nvSpPr>
        <p:spPr>
          <a:xfrm>
            <a:off x="-4482" y="723901"/>
            <a:ext cx="122009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OBJECTIVE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5DB2C-2DFF-1221-6CC2-EB9C8AE889A2}"/>
              </a:ext>
            </a:extLst>
          </p:cNvPr>
          <p:cNvSpPr txBox="1"/>
          <p:nvPr/>
        </p:nvSpPr>
        <p:spPr>
          <a:xfrm>
            <a:off x="2760569" y="1852892"/>
            <a:ext cx="6183405" cy="414196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50000"/>
              </a:lnSpc>
              <a:buFont typeface="Wingdings"/>
              <a:buChar char="Ø"/>
            </a:pPr>
            <a:r>
              <a:rPr lang="en-US" sz="3600">
                <a:solidFill>
                  <a:schemeClr val="bg1"/>
                </a:solidFill>
              </a:rPr>
              <a:t>Personal Assistant</a:t>
            </a:r>
            <a:endParaRPr lang="en-US"/>
          </a:p>
          <a:p>
            <a:pPr marL="571500" indent="-571500">
              <a:lnSpc>
                <a:spcPct val="150000"/>
              </a:lnSpc>
              <a:buFont typeface="Wingdings"/>
              <a:buChar char="Ø"/>
            </a:pPr>
            <a:r>
              <a:rPr lang="en-US" sz="3600">
                <a:solidFill>
                  <a:schemeClr val="bg1"/>
                </a:solidFill>
              </a:rPr>
              <a:t>Research</a:t>
            </a:r>
          </a:p>
          <a:p>
            <a:pPr marL="571500" indent="-571500">
              <a:lnSpc>
                <a:spcPct val="150000"/>
              </a:lnSpc>
              <a:buFont typeface="Wingdings"/>
              <a:buChar char="Ø"/>
            </a:pPr>
            <a:r>
              <a:rPr lang="en-US" sz="3600">
                <a:solidFill>
                  <a:schemeClr val="bg1"/>
                </a:solidFill>
              </a:rPr>
              <a:t>Wikipedia </a:t>
            </a:r>
          </a:p>
          <a:p>
            <a:pPr marL="571500" indent="-571500">
              <a:lnSpc>
                <a:spcPct val="150000"/>
              </a:lnSpc>
              <a:buFont typeface="Wingdings"/>
              <a:buChar char="Ø"/>
            </a:pPr>
            <a:r>
              <a:rPr lang="en-US" sz="3600">
                <a:solidFill>
                  <a:schemeClr val="bg1"/>
                </a:solidFill>
              </a:rPr>
              <a:t>Chat-Bot</a:t>
            </a:r>
          </a:p>
          <a:p>
            <a:pPr>
              <a:lnSpc>
                <a:spcPct val="150000"/>
              </a:lnSpc>
            </a:pP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6720E-0389-B49B-16BE-0B7C7C32A4C1}"/>
              </a:ext>
            </a:extLst>
          </p:cNvPr>
          <p:cNvSpPr txBox="1"/>
          <p:nvPr/>
        </p:nvSpPr>
        <p:spPr>
          <a:xfrm>
            <a:off x="-4482" y="679077"/>
            <a:ext cx="12189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Existing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E1412-349B-7C05-2BD4-D818C2841495}"/>
              </a:ext>
            </a:extLst>
          </p:cNvPr>
          <p:cNvSpPr txBox="1"/>
          <p:nvPr/>
        </p:nvSpPr>
        <p:spPr>
          <a:xfrm>
            <a:off x="2872563" y="1809307"/>
            <a:ext cx="6677245" cy="5146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2400">
                <a:solidFill>
                  <a:schemeClr val="bg1"/>
                </a:solidFill>
              </a:rPr>
              <a:t>Capturing user input in voice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2400">
                <a:solidFill>
                  <a:schemeClr val="bg1"/>
                </a:solidFill>
              </a:rPr>
              <a:t>Minimum number of pip modules is used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2400">
                <a:solidFill>
                  <a:schemeClr val="bg1"/>
                </a:solidFill>
              </a:rPr>
              <a:t>Used for low level task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 sz="2400">
                <a:solidFill>
                  <a:schemeClr val="bg1"/>
                </a:solidFill>
              </a:rPr>
              <a:t>Background  Noise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7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24BBA8-79A4-077D-84D4-57DC50809845}"/>
              </a:ext>
            </a:extLst>
          </p:cNvPr>
          <p:cNvSpPr txBox="1"/>
          <p:nvPr/>
        </p:nvSpPr>
        <p:spPr>
          <a:xfrm>
            <a:off x="-43700" y="695886"/>
            <a:ext cx="12189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Proposed System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9A42C-624F-AF26-83EC-BE1A6063078A}"/>
              </a:ext>
            </a:extLst>
          </p:cNvPr>
          <p:cNvSpPr txBox="1"/>
          <p:nvPr/>
        </p:nvSpPr>
        <p:spPr>
          <a:xfrm>
            <a:off x="2819400" y="1658679"/>
            <a:ext cx="5764618" cy="5146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,Sans-Serif"/>
              <a:buChar char="Ø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Search 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behaviour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will change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,Sans-Serif"/>
              <a:buChar char="Ø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Advanced pip modules is used</a:t>
            </a:r>
          </a:p>
          <a:p>
            <a:pPr marL="285750" indent="-285750">
              <a:lnSpc>
                <a:spcPct val="200000"/>
              </a:lnSpc>
              <a:buFont typeface="Wingdings,Sans-Serif"/>
              <a:buChar char="Ø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Fast voice command Input(faster than typing)</a:t>
            </a:r>
          </a:p>
          <a:p>
            <a:pPr marL="285750" indent="-285750">
              <a:lnSpc>
                <a:spcPct val="200000"/>
              </a:lnSpc>
              <a:buFont typeface="Wingdings,Sans-Serif"/>
              <a:buChar char="Ø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Can operate the device</a:t>
            </a:r>
          </a:p>
          <a:p>
            <a:pPr marL="285750" indent="-285750">
              <a:lnSpc>
                <a:spcPct val="200000"/>
              </a:lnSpc>
              <a:buFont typeface="Wingdings,Sans-Serif"/>
              <a:buChar char="Ø"/>
            </a:pPr>
            <a:endParaRPr lang="en-US" sz="2400">
              <a:ea typeface="+mn-lt"/>
              <a:cs typeface="+mn-lt"/>
            </a:endParaRPr>
          </a:p>
          <a:p>
            <a:pPr algn="l">
              <a:lnSpc>
                <a:spcPct val="200000"/>
              </a:lnSpc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0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AB3E9-03C4-42FF-56A2-11630DD898AB}"/>
              </a:ext>
            </a:extLst>
          </p:cNvPr>
          <p:cNvSpPr txBox="1"/>
          <p:nvPr/>
        </p:nvSpPr>
        <p:spPr>
          <a:xfrm>
            <a:off x="-4482" y="712694"/>
            <a:ext cx="122009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System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9B7A7-8308-BC2C-11F4-F5736053DDB7}"/>
              </a:ext>
            </a:extLst>
          </p:cNvPr>
          <p:cNvSpPr txBox="1"/>
          <p:nvPr/>
        </p:nvSpPr>
        <p:spPr>
          <a:xfrm>
            <a:off x="2211481" y="155033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847E1-4BB7-D0AE-01A9-BC06B51FCC88}"/>
              </a:ext>
            </a:extLst>
          </p:cNvPr>
          <p:cNvSpPr txBox="1"/>
          <p:nvPr/>
        </p:nvSpPr>
        <p:spPr>
          <a:xfrm>
            <a:off x="2981886" y="2018180"/>
            <a:ext cx="3370729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</a:rPr>
              <a:t>Intel processor or above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</a:rPr>
              <a:t>Ram 4gb or above</a:t>
            </a:r>
          </a:p>
          <a:p>
            <a:pPr>
              <a:lnSpc>
                <a:spcPct val="150000"/>
              </a:lnSpc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3E7F4-CA9D-0B40-FFD5-275020CF1871}"/>
              </a:ext>
            </a:extLst>
          </p:cNvPr>
          <p:cNvSpPr txBox="1"/>
          <p:nvPr/>
        </p:nvSpPr>
        <p:spPr>
          <a:xfrm>
            <a:off x="2281517" y="30771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2EE0F-CC0C-A90E-6357-515F9200FED8}"/>
              </a:ext>
            </a:extLst>
          </p:cNvPr>
          <p:cNvSpPr txBox="1"/>
          <p:nvPr/>
        </p:nvSpPr>
        <p:spPr>
          <a:xfrm>
            <a:off x="2984687" y="3634628"/>
            <a:ext cx="4158788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</a:rPr>
              <a:t>Windows 7(32 bit) or above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</a:rPr>
              <a:t>VS Code 1.52 or above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</a:rPr>
              <a:t>Python 2.7 or above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89563-0F94-32BA-6321-CBF1FB038251}"/>
              </a:ext>
            </a:extLst>
          </p:cNvPr>
          <p:cNvSpPr txBox="1"/>
          <p:nvPr/>
        </p:nvSpPr>
        <p:spPr>
          <a:xfrm>
            <a:off x="2316959" y="49878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65F82-AEAA-8D41-584E-67F92E55BA20}"/>
              </a:ext>
            </a:extLst>
          </p:cNvPr>
          <p:cNvSpPr txBox="1"/>
          <p:nvPr/>
        </p:nvSpPr>
        <p:spPr>
          <a:xfrm>
            <a:off x="3051922" y="55310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en-US" b="1">
                <a:solidFill>
                  <a:schemeClr val="bg1"/>
                </a:solidFill>
              </a:rPr>
              <a:t>PIP</a:t>
            </a:r>
          </a:p>
        </p:txBody>
      </p:sp>
    </p:spTree>
    <p:extLst>
      <p:ext uri="{BB962C8B-B14F-4D97-AF65-F5344CB8AC3E}">
        <p14:creationId xmlns:p14="http://schemas.microsoft.com/office/powerpoint/2010/main" val="16346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745F1-927A-1A86-6CE5-A904721DE03C}"/>
              </a:ext>
            </a:extLst>
          </p:cNvPr>
          <p:cNvSpPr txBox="1"/>
          <p:nvPr/>
        </p:nvSpPr>
        <p:spPr>
          <a:xfrm>
            <a:off x="-26894" y="679076"/>
            <a:ext cx="12245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Performance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6E1FA-6B3B-6791-6DF3-32A07B1EC1B4}"/>
              </a:ext>
            </a:extLst>
          </p:cNvPr>
          <p:cNvSpPr txBox="1"/>
          <p:nvPr/>
        </p:nvSpPr>
        <p:spPr>
          <a:xfrm>
            <a:off x="2973481" y="171842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>
                <a:solidFill>
                  <a:schemeClr val="bg1"/>
                </a:solidFill>
              </a:rPr>
              <a:t>Advantage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C130E-3763-3A9B-5442-C313AFBB43D4}"/>
              </a:ext>
            </a:extLst>
          </p:cNvPr>
          <p:cNvSpPr txBox="1"/>
          <p:nvPr/>
        </p:nvSpPr>
        <p:spPr>
          <a:xfrm>
            <a:off x="3749488" y="2259106"/>
            <a:ext cx="3740523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</a:rPr>
              <a:t>Recognize Voice Command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</a:rPr>
              <a:t>Control Various Application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</a:rPr>
              <a:t>Provide Location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235A6-E702-0F32-4DCD-63C7043714F2}"/>
              </a:ext>
            </a:extLst>
          </p:cNvPr>
          <p:cNvSpPr txBox="1"/>
          <p:nvPr/>
        </p:nvSpPr>
        <p:spPr>
          <a:xfrm>
            <a:off x="3746686" y="4643157"/>
            <a:ext cx="4771464" cy="1304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  <a:latin typeface="Century Gothic"/>
                <a:cs typeface="Calibri Light"/>
              </a:rPr>
              <a:t>Internet is required</a:t>
            </a:r>
            <a:endParaRPr lang="en-US">
              <a:solidFill>
                <a:schemeClr val="bg1"/>
              </a:solidFill>
              <a:latin typeface="Century Gothic"/>
              <a:cs typeface="Calibri Ligh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  <a:latin typeface="Century Gothic"/>
                <a:cs typeface="Calibri Light"/>
              </a:rPr>
              <a:t>English language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bg1"/>
                </a:solidFill>
                <a:latin typeface="Century Gothic"/>
                <a:cs typeface="Calibri Light"/>
              </a:rPr>
              <a:t>Speech </a:t>
            </a:r>
            <a:r>
              <a:rPr lang="en-US" b="1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recognization</a:t>
            </a:r>
            <a:r>
              <a:rPr lang="en-US" b="1">
                <a:solidFill>
                  <a:schemeClr val="bg1"/>
                </a:solidFill>
                <a:latin typeface="Century Gothic"/>
                <a:cs typeface="Calibri Light"/>
              </a:rPr>
              <a:t> Speed is 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6067D-E75D-C534-2AD5-D803A3330C02}"/>
              </a:ext>
            </a:extLst>
          </p:cNvPr>
          <p:cNvSpPr txBox="1"/>
          <p:nvPr/>
        </p:nvSpPr>
        <p:spPr>
          <a:xfrm>
            <a:off x="2970680" y="40800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>
                <a:solidFill>
                  <a:schemeClr val="bg1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6031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464AF-5476-2713-C1CE-B7A016C6A632}"/>
              </a:ext>
            </a:extLst>
          </p:cNvPr>
          <p:cNvSpPr txBox="1"/>
          <p:nvPr/>
        </p:nvSpPr>
        <p:spPr>
          <a:xfrm>
            <a:off x="-4482" y="690282"/>
            <a:ext cx="122009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entury Gothic"/>
                <a:cs typeface="Calibri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EF6-D24F-A171-1A73-40F26829E175}"/>
              </a:ext>
            </a:extLst>
          </p:cNvPr>
          <p:cNvSpPr txBox="1"/>
          <p:nvPr/>
        </p:nvSpPr>
        <p:spPr>
          <a:xfrm>
            <a:off x="3048469" y="2003716"/>
            <a:ext cx="6396317" cy="30721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Wingdings"/>
              <a:buChar char="Ø"/>
            </a:pPr>
            <a:r>
              <a:rPr lang="en-US" sz="2000" b="1">
                <a:solidFill>
                  <a:schemeClr val="bg1"/>
                </a:solidFill>
              </a:rPr>
              <a:t>Effective to use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/>
              <a:buChar char="Ø"/>
            </a:pPr>
            <a:r>
              <a:rPr lang="en-US" sz="2000" b="1">
                <a:solidFill>
                  <a:schemeClr val="bg1"/>
                </a:solidFill>
              </a:rPr>
              <a:t>It's reliable and human personal assistant</a:t>
            </a:r>
          </a:p>
          <a:p>
            <a:pPr marL="342900" indent="-342900">
              <a:lnSpc>
                <a:spcPct val="200000"/>
              </a:lnSpc>
              <a:buFont typeface="Wingdings"/>
              <a:buChar char="Ø"/>
            </a:pPr>
            <a:r>
              <a:rPr lang="en-US" sz="2000" b="1">
                <a:solidFill>
                  <a:schemeClr val="bg1"/>
                </a:solidFill>
              </a:rPr>
              <a:t>It's portable and can be used anytime</a:t>
            </a:r>
          </a:p>
          <a:p>
            <a:pPr marL="342900" indent="-342900">
              <a:lnSpc>
                <a:spcPct val="200000"/>
              </a:lnSpc>
              <a:buFont typeface="Wingdings"/>
              <a:buChar char="Ø"/>
            </a:pPr>
            <a:r>
              <a:rPr lang="en-US" sz="2000" b="1">
                <a:solidFill>
                  <a:schemeClr val="bg1"/>
                </a:solidFill>
              </a:rPr>
              <a:t>Hand's free operation of a digital device</a:t>
            </a:r>
          </a:p>
          <a:p>
            <a:pPr marL="342900" indent="-342900">
              <a:lnSpc>
                <a:spcPct val="200000"/>
              </a:lnSpc>
              <a:buFont typeface="Wingdings"/>
              <a:buChar char="Ø"/>
            </a:pPr>
            <a:r>
              <a:rPr lang="en-US" sz="2000" b="1">
                <a:solidFill>
                  <a:schemeClr val="bg1"/>
                </a:solidFill>
              </a:rPr>
              <a:t>Easy conversion of speech to text</a:t>
            </a:r>
          </a:p>
        </p:txBody>
      </p:sp>
    </p:spTree>
    <p:extLst>
      <p:ext uri="{BB962C8B-B14F-4D97-AF65-F5344CB8AC3E}">
        <p14:creationId xmlns:p14="http://schemas.microsoft.com/office/powerpoint/2010/main" val="360767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DEDF0-F9F4-C030-C84C-B2CBA4C0661B}"/>
              </a:ext>
            </a:extLst>
          </p:cNvPr>
          <p:cNvSpPr txBox="1"/>
          <p:nvPr/>
        </p:nvSpPr>
        <p:spPr>
          <a:xfrm>
            <a:off x="1774" y="754912"/>
            <a:ext cx="12188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PROJECT OUTPUT SCREEN SHOT </a:t>
            </a:r>
            <a:endParaRPr lang="en-US" sz="2800" b="1">
              <a:solidFill>
                <a:schemeClr val="bg1"/>
              </a:solidFill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CE1F662-933C-3353-D923-01DBA2D4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86" y="1682534"/>
            <a:ext cx="6093912" cy="422798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552869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Python Virtual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2022-06-20T16:52:28Z</dcterms:created>
  <dcterms:modified xsi:type="dcterms:W3CDTF">2022-06-20T20:27:33Z</dcterms:modified>
</cp:coreProperties>
</file>