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8" r:id="rId6"/>
    <p:sldId id="269" r:id="rId7"/>
    <p:sldId id="272" r:id="rId8"/>
    <p:sldId id="270" r:id="rId9"/>
    <p:sldId id="271" r:id="rId10"/>
    <p:sldId id="27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学期项目展示</a:t>
            </a:r>
            <a:br>
              <a:rPr lang="en-IN" dirty="0"/>
            </a:br>
            <a:r>
              <a:rPr lang="zh-CN" altLang="en-US" dirty="0"/>
              <a:t>快乐商城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华卓 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冯晓亮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韩泽宇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侯佳威</a:t>
            </a: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278868"/>
            <a:ext cx="4572000" cy="273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/>
              <a:t>Spring Boot 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 err="1"/>
              <a:t>Mybatis</a:t>
            </a:r>
            <a:r>
              <a:rPr lang="en-IN" altLang="zh-CN" sz="2000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 err="1"/>
              <a:t>Jsp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en-IN" altLang="zh-CN" sz="2000" dirty="0"/>
              <a:t>Html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/>
              <a:t>CSS 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/>
              <a:t>JS</a:t>
            </a:r>
          </a:p>
          <a:p>
            <a:pPr algn="l">
              <a:spcBef>
                <a:spcPts val="0"/>
              </a:spcBef>
            </a:pPr>
            <a:r>
              <a:rPr lang="en-IN" altLang="zh-CN" sz="2000" dirty="0" err="1"/>
              <a:t>JQuery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endParaRPr lang="en-US" altLang="zh-CN" sz="2000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2F3C9-B69C-4098-91ED-2218BCF1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1D833-DC1C-4AFB-8B42-AC31A8A66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1" y="2176090"/>
            <a:ext cx="8551025" cy="4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17C-68E1-4547-A401-A6F5DC0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支付功能还未完善</a:t>
            </a:r>
            <a:endParaRPr lang="en-US" altLang="zh-CN" dirty="0"/>
          </a:p>
          <a:p>
            <a:r>
              <a:rPr lang="zh-CN" altLang="en-US" dirty="0"/>
              <a:t>快递功能未完善</a:t>
            </a:r>
            <a:endParaRPr lang="en-US" altLang="zh-CN" dirty="0"/>
          </a:p>
          <a:p>
            <a:r>
              <a:rPr lang="zh-CN" altLang="en-US" dirty="0"/>
              <a:t>前端难看可以完善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8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4CF0-FE86-46D2-BB26-8B5D1D7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80" y="273670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37641"/>
            <a:ext cx="2430236" cy="24302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F44F08-BD1C-4FA6-BF47-B7ED2A1C6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1537641"/>
            <a:ext cx="2326788" cy="2326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718BB-CFDB-4764-970D-C706A4FA6D9E}"/>
              </a:ext>
            </a:extLst>
          </p:cNvPr>
          <p:cNvSpPr txBox="1"/>
          <p:nvPr/>
        </p:nvSpPr>
        <p:spPr>
          <a:xfrm>
            <a:off x="3897244" y="1999750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华卓</a:t>
            </a:r>
            <a:endParaRPr lang="en-US" altLang="zh-CN" dirty="0"/>
          </a:p>
          <a:p>
            <a:r>
              <a:rPr lang="en-IN" dirty="0"/>
              <a:t>201</a:t>
            </a:r>
            <a:r>
              <a:rPr lang="en-US" altLang="zh-CN" dirty="0"/>
              <a:t>6207110</a:t>
            </a:r>
            <a:endParaRPr lang="en-IN" dirty="0"/>
          </a:p>
          <a:p>
            <a:r>
              <a:rPr lang="zh-CN" altLang="en-US" dirty="0"/>
              <a:t>商品页面和商品管理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BBCD4-D893-428B-9A39-A015F22CAA55}"/>
              </a:ext>
            </a:extLst>
          </p:cNvPr>
          <p:cNvSpPr txBox="1"/>
          <p:nvPr/>
        </p:nvSpPr>
        <p:spPr>
          <a:xfrm>
            <a:off x="6049754" y="1955432"/>
            <a:ext cx="21822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韩泽宇</a:t>
            </a:r>
            <a:endParaRPr lang="en-IN" dirty="0"/>
          </a:p>
          <a:p>
            <a:pPr algn="r"/>
            <a:r>
              <a:rPr lang="en-IN" dirty="0"/>
              <a:t>201</a:t>
            </a:r>
            <a:r>
              <a:rPr lang="en-US" altLang="zh-CN" dirty="0"/>
              <a:t>6207022</a:t>
            </a:r>
            <a:endParaRPr lang="en-IN" dirty="0"/>
          </a:p>
          <a:p>
            <a:pPr algn="r"/>
            <a:r>
              <a:rPr lang="zh-CN" altLang="en-US" dirty="0"/>
              <a:t>购物车和添加商品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:a16="http://schemas.microsoft.com/office/drawing/2014/main" id="{B540F7E1-CCE0-4AF6-994A-6C6ECE09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3BCBD5-EF62-4730-B553-C4349217D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58" y="4215530"/>
            <a:ext cx="2326788" cy="2326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38F5B8-73FD-4B9A-BE19-249ED7F0C4D0}"/>
              </a:ext>
            </a:extLst>
          </p:cNvPr>
          <p:cNvSpPr txBox="1"/>
          <p:nvPr/>
        </p:nvSpPr>
        <p:spPr>
          <a:xfrm>
            <a:off x="3989904" y="5125730"/>
            <a:ext cx="20026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侯佳威</a:t>
            </a:r>
            <a:endParaRPr lang="en-IN" dirty="0"/>
          </a:p>
          <a:p>
            <a:r>
              <a:rPr lang="en-IN" dirty="0"/>
              <a:t>201</a:t>
            </a:r>
            <a:r>
              <a:rPr lang="en-US" altLang="zh-CN" dirty="0"/>
              <a:t>6207096</a:t>
            </a:r>
            <a:endParaRPr lang="en-IN" dirty="0"/>
          </a:p>
          <a:p>
            <a:r>
              <a:rPr lang="zh-CN" altLang="en-US" dirty="0"/>
              <a:t>注册登录和用户管理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8E242-C4E6-43A7-9388-A4611A7C0E78}"/>
              </a:ext>
            </a:extLst>
          </p:cNvPr>
          <p:cNvSpPr txBox="1"/>
          <p:nvPr/>
        </p:nvSpPr>
        <p:spPr>
          <a:xfrm>
            <a:off x="6096000" y="4215530"/>
            <a:ext cx="2002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冯晓亮</a:t>
            </a:r>
            <a:endParaRPr lang="en-IN" dirty="0"/>
          </a:p>
          <a:p>
            <a:pPr algn="r"/>
            <a:r>
              <a:rPr lang="en-IN" dirty="0"/>
              <a:t>201</a:t>
            </a:r>
            <a:r>
              <a:rPr lang="en-US" altLang="zh-CN" dirty="0"/>
              <a:t>6207253</a:t>
            </a:r>
            <a:endParaRPr lang="en-IN" dirty="0"/>
          </a:p>
          <a:p>
            <a:pPr algn="r"/>
            <a:r>
              <a:rPr lang="zh-CN" altLang="en-US" dirty="0"/>
              <a:t>订单管理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8D3C0DC-F77C-448B-ADAE-11FD95988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923080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19DD920-09AB-40F2-BC63-D25265A1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5F392C7-BA47-4AED-AD2A-20F27688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F84DA5A-75C2-4EB8-826E-0FAC4A18D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956902" y="4796622"/>
            <a:ext cx="1086050" cy="393064"/>
          </a:xfrm>
          <a:prstGeom prst="rect">
            <a:avLst/>
          </a:prstGeom>
        </p:spPr>
      </p:pic>
      <p:pic>
        <p:nvPicPr>
          <p:cNvPr id="16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0" y="1537641"/>
            <a:ext cx="2430236" cy="2430236"/>
          </a:xfrm>
          <a:prstGeom prst="rect">
            <a:avLst/>
          </a:prstGeom>
        </p:spPr>
      </p:pic>
      <p:pic>
        <p:nvPicPr>
          <p:cNvPr id="21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0" y="4182252"/>
            <a:ext cx="2430236" cy="24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该平台是一个商城平台</a:t>
            </a:r>
            <a:endParaRPr lang="en-US" altLang="zh-CN" dirty="0"/>
          </a:p>
          <a:p>
            <a:r>
              <a:rPr lang="zh-CN" altLang="en-US" dirty="0"/>
              <a:t>同时有商城的在线产品展示和销售功能。商家可以发布商品，普通用户可以购买商品。</a:t>
            </a:r>
            <a:endParaRPr lang="en-US" altLang="zh-CN" dirty="0"/>
          </a:p>
          <a:p>
            <a:r>
              <a:rPr lang="zh-CN" altLang="en-US" dirty="0"/>
              <a:t>运用的技术有</a:t>
            </a:r>
            <a:r>
              <a:rPr lang="en-IN" altLang="zh-CN" dirty="0"/>
              <a:t>Spring Boot +</a:t>
            </a:r>
            <a:r>
              <a:rPr lang="en-IN" altLang="zh-CN" dirty="0" err="1"/>
              <a:t>Mybatis+JSP+Html+CSS</a:t>
            </a:r>
            <a:r>
              <a:rPr lang="en-IN" altLang="zh-CN" dirty="0"/>
              <a:t> +</a:t>
            </a:r>
            <a:r>
              <a:rPr lang="en-IN" altLang="zh-CN" dirty="0" err="1"/>
              <a:t>JS+JQuery</a:t>
            </a:r>
            <a:r>
              <a:rPr lang="en-IN" altLang="zh-CN" dirty="0"/>
              <a:t> </a:t>
            </a:r>
            <a:endParaRPr lang="en-US" altLang="zh-CN" dirty="0"/>
          </a:p>
          <a:p>
            <a:pPr marL="0" lvl="0" indent="0" defTabSz="914400" eaLnBrk="1" fontAlgn="auto" hangingPunct="1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</a:t>
            </a:r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703F63-2FE8-4FDA-8C79-A4B39E64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29" y="2331480"/>
            <a:ext cx="6921342" cy="3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0C5673-81FA-482A-940E-98C20329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246173"/>
            <a:ext cx="6587403" cy="39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2E10-5085-4D3E-B7CC-C8BEEED0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84" y="762964"/>
            <a:ext cx="6820239" cy="1039711"/>
          </a:xfrm>
        </p:spPr>
        <p:txBody>
          <a:bodyPr/>
          <a:lstStyle/>
          <a:p>
            <a:r>
              <a:rPr lang="zh-CN" altLang="en-US" dirty="0"/>
              <a:t>购物车功能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21044D-AAF1-4479-9084-A7A6DF385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48" y="1923446"/>
            <a:ext cx="7660218" cy="35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9715-8D24-454E-8449-76E67DC4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604" y="708740"/>
            <a:ext cx="7804944" cy="1518444"/>
          </a:xfrm>
        </p:spPr>
        <p:txBody>
          <a:bodyPr/>
          <a:lstStyle/>
          <a:p>
            <a:r>
              <a:rPr lang="zh-CN" altLang="en-US" dirty="0"/>
              <a:t>购物车功能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6A102-7724-4D90-A04A-A7653EE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5" y="2032220"/>
            <a:ext cx="9310777" cy="43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F11DF4-04E5-437A-884F-CAC54139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85" y="643663"/>
            <a:ext cx="4035902" cy="11766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AB4D62-A51F-408A-9C79-A665C50F0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0" y="1820293"/>
            <a:ext cx="8733905" cy="40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5168-B242-4331-BBA3-C20042C1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520321"/>
            <a:ext cx="7804944" cy="1518444"/>
          </a:xfrm>
        </p:spPr>
        <p:txBody>
          <a:bodyPr/>
          <a:lstStyle/>
          <a:p>
            <a:r>
              <a:rPr lang="zh-CN" altLang="en-US" dirty="0"/>
              <a:t>订单显示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2DF44-B0BA-4087-97D7-FA117EBA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83" y="2038765"/>
            <a:ext cx="8512233" cy="39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8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147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Helvetica Light</vt:lpstr>
      <vt:lpstr>Lantinghei SC Heavy</vt:lpstr>
      <vt:lpstr>Arial</vt:lpstr>
      <vt:lpstr>White</vt:lpstr>
      <vt:lpstr>学期项目展示 快乐商城</vt:lpstr>
      <vt:lpstr>团队介绍</vt:lpstr>
      <vt:lpstr>项目概述</vt:lpstr>
      <vt:lpstr>登陆</vt:lpstr>
      <vt:lpstr>注册</vt:lpstr>
      <vt:lpstr>购物车功能</vt:lpstr>
      <vt:lpstr>购物车功能</vt:lpstr>
      <vt:lpstr>PowerPoint 演示文稿</vt:lpstr>
      <vt:lpstr>订单显示</vt:lpstr>
      <vt:lpstr>订单显示</vt:lpstr>
      <vt:lpstr>待改善部分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huayz</cp:lastModifiedBy>
  <cp:revision>86</cp:revision>
  <dcterms:created xsi:type="dcterms:W3CDTF">2018-12-12T03:00:50Z</dcterms:created>
  <dcterms:modified xsi:type="dcterms:W3CDTF">2019-12-31T09:37:34Z</dcterms:modified>
</cp:coreProperties>
</file>