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CAFA1D-BE54-4708-8B6B-E6D9C67B8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Tornado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9FEC066-A2B0-46AE-A575-A097D5F57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3/14/19 6:15:06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443D797-72C3-4166-882B-0FFC9804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42" y="0"/>
            <a:ext cx="533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ADC7678-0B67-40B6-921E-6C3D4FE4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91" y="0"/>
            <a:ext cx="38464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1D75107-4B89-4760-9F71-B8375331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9" y="0"/>
            <a:ext cx="1060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D3B81C7-4F4C-4231-9A5F-98977579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60" y="0"/>
            <a:ext cx="9460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87FD84F-A41F-4728-843A-BC7E71FA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2" y="0"/>
            <a:ext cx="522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BEF4C88-96A2-4605-8D7F-35751E00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7" y="0"/>
            <a:ext cx="5313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7A45939-6CDE-4ECA-8FB0-8421F452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90500"/>
            <a:ext cx="5905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1D27AE3-0D15-4991-85E0-668182E61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" y="0"/>
            <a:ext cx="1166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B58C60B-B7F0-4EC6-B071-7F384D96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" y="0"/>
            <a:ext cx="10816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Tornado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Tornado Dashboard</dc:title>
  <dc:creator/>
  <cp:lastModifiedBy>Jarvis Stack</cp:lastModifiedBy>
  <cp:revision>1</cp:revision>
  <dcterms:created xsi:type="dcterms:W3CDTF">2018-08-15T22:40:47Z</dcterms:created>
  <dcterms:modified xsi:type="dcterms:W3CDTF">2019-03-15T01:17:08Z</dcterms:modified>
</cp:coreProperties>
</file>