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7.xml" ContentType="application/vnd.openxmlformats-officedocument.drawingml.chart+xml"/>
  <Override PartName="/ppt/notesSlides/notesSlide19.xml" ContentType="application/vnd.openxmlformats-officedocument.presentationml.notesSlide+xml"/>
  <Override PartName="/ppt/charts/chart18.xml" ContentType="application/vnd.openxmlformats-officedocument.drawingml.chart+xml"/>
  <Override PartName="/ppt/notesSlides/notesSlide20.xml" ContentType="application/vnd.openxmlformats-officedocument.presentationml.notesSlide+xml"/>
  <Override PartName="/ppt/charts/chart19.xml" ContentType="application/vnd.openxmlformats-officedocument.drawingml.chart+xml"/>
  <Override PartName="/ppt/notesSlides/notesSlide21.xml" ContentType="application/vnd.openxmlformats-officedocument.presentationml.notesSlide+xml"/>
  <Override PartName="/ppt/charts/chart20.xml" ContentType="application/vnd.openxmlformats-officedocument.drawingml.chart+xml"/>
  <Override PartName="/ppt/notesSlides/notesSlide22.xml" ContentType="application/vnd.openxmlformats-officedocument.presentationml.notesSlide+xml"/>
  <Override PartName="/ppt/charts/chart21.xml" ContentType="application/vnd.openxmlformats-officedocument.drawingml.chart+xml"/>
  <Override PartName="/ppt/notesSlides/notesSlide23.xml" ContentType="application/vnd.openxmlformats-officedocument.presentationml.notesSlide+xml"/>
  <Override PartName="/ppt/charts/chart22.xml" ContentType="application/vnd.openxmlformats-officedocument.drawingml.chart+xml"/>
  <Override PartName="/ppt/notesSlides/notesSlide24.xml" ContentType="application/vnd.openxmlformats-officedocument.presentationml.notesSlide+xml"/>
  <Override PartName="/ppt/charts/chart23.xml" ContentType="application/vnd.openxmlformats-officedocument.drawingml.chart+xml"/>
  <Override PartName="/ppt/notesSlides/notesSlide25.xml" ContentType="application/vnd.openxmlformats-officedocument.presentationml.notesSlide+xml"/>
  <Override PartName="/ppt/charts/chart24.xml" ContentType="application/vnd.openxmlformats-officedocument.drawingml.chart+xml"/>
  <Override PartName="/ppt/notesSlides/notesSlide26.xml" ContentType="application/vnd.openxmlformats-officedocument.presentationml.notesSlide+xml"/>
  <Override PartName="/ppt/charts/chart25.xml" ContentType="application/vnd.openxmlformats-officedocument.drawingml.chart+xml"/>
  <Override PartName="/ppt/notesSlides/notesSlide27.xml" ContentType="application/vnd.openxmlformats-officedocument.presentationml.notesSlide+xml"/>
  <Override PartName="/ppt/charts/chart26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27.xml" ContentType="application/vnd.openxmlformats-officedocument.drawingml.chart+xml"/>
  <Override PartName="/ppt/notesSlides/notesSlide32.xml" ContentType="application/vnd.openxmlformats-officedocument.presentationml.notesSlide+xml"/>
  <Override PartName="/ppt/charts/chart28.xml" ContentType="application/vnd.openxmlformats-officedocument.drawingml.chart+xml"/>
  <Override PartName="/ppt/notesSlides/notesSlide33.xml" ContentType="application/vnd.openxmlformats-officedocument.presentationml.notesSlide+xml"/>
  <Override PartName="/ppt/charts/chart29.xml" ContentType="application/vnd.openxmlformats-officedocument.drawingml.chart+xml"/>
  <Override PartName="/ppt/notesSlides/notesSlide34.xml" ContentType="application/vnd.openxmlformats-officedocument.presentationml.notesSlide+xml"/>
  <Override PartName="/ppt/charts/chart30.xml" ContentType="application/vnd.openxmlformats-officedocument.drawingml.chart+xml"/>
  <Override PartName="/ppt/notesSlides/notesSlide35.xml" ContentType="application/vnd.openxmlformats-officedocument.presentationml.notesSlide+xml"/>
  <Override PartName="/ppt/charts/chart31.xml" ContentType="application/vnd.openxmlformats-officedocument.drawingml.chart+xml"/>
  <Override PartName="/ppt/notesSlides/notesSlide36.xml" ContentType="application/vnd.openxmlformats-officedocument.presentationml.notesSlide+xml"/>
  <Override PartName="/ppt/charts/chart3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lang="en-US"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benchmark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251-4608-AADB-0D4167BA9D2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251-4608-AADB-0D4167BA9D2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9251-4608-AADB-0D4167BA9D2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251-4608-AADB-0D4167BA9D25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0.98140000000000005</c:v>
                </c:pt>
                <c:pt idx="1">
                  <c:v>0.95579999999999998</c:v>
                </c:pt>
                <c:pt idx="2">
                  <c:v>0.8992</c:v>
                </c:pt>
                <c:pt idx="3">
                  <c:v>0.94550000000000001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51-4608-AADB-0D4167BA9D25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1</c:v>
                </c:pt>
                <c:pt idx="2">
                  <c:v>0.99970000000000003</c:v>
                </c:pt>
                <c:pt idx="3">
                  <c:v>0.99939999999999996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251-4608-AADB-0D4167BA9D25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251-4608-AADB-0D4167BA9D2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251-4608-AADB-0D4167BA9D2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251-4608-AADB-0D4167BA9D2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9251-4608-AADB-0D4167BA9D25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0.99739999999999995</c:v>
                </c:pt>
                <c:pt idx="1">
                  <c:v>0.9919</c:v>
                </c:pt>
                <c:pt idx="2">
                  <c:v>0.99450000000000005</c:v>
                </c:pt>
                <c:pt idx="3">
                  <c:v>0.99460000000000004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251-4608-AADB-0D4167BA9D25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9251-4608-AADB-0D4167BA9D2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9251-4608-AADB-0D4167BA9D2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9251-4608-AADB-0D4167BA9D2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9251-4608-AADB-0D4167BA9D25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0.99560000000000004</c:v>
                </c:pt>
                <c:pt idx="2">
                  <c:v>0.99509999999999998</c:v>
                </c:pt>
                <c:pt idx="3">
                  <c:v>0.99650000000000005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9251-4608-AADB-0D4167BA9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424458"/>
        <c:axId val="37984169"/>
      </c:barChart>
      <c:catAx>
        <c:axId val="6342445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7984169"/>
        <c:crosses val="autoZero"/>
        <c:auto val="1"/>
        <c:lblAlgn val="ctr"/>
        <c:lblOffset val="100"/>
        <c:noMultiLvlLbl val="1"/>
      </c:catAx>
      <c:valAx>
        <c:axId val="3798416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342445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permanent fault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284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0.28789999999999999</c:v>
                </c:pt>
                <c:pt idx="1">
                  <c:v>0.31040000000000001</c:v>
                </c:pt>
                <c:pt idx="2">
                  <c:v>0.54910000000000003</c:v>
                </c:pt>
                <c:pt idx="3">
                  <c:v>0.68289999999999995</c:v>
                </c:pt>
                <c:pt idx="4">
                  <c:v>0.73799999999999999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6D-4FFD-AB15-DCE65CAC2AED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284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0.60880000000000001</c:v>
                </c:pt>
                <c:pt idx="1">
                  <c:v>0.68989999999999996</c:v>
                </c:pt>
                <c:pt idx="2">
                  <c:v>0.7278</c:v>
                </c:pt>
                <c:pt idx="3">
                  <c:v>0.84989999999999999</c:v>
                </c:pt>
                <c:pt idx="4">
                  <c:v>0.87749999999999995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6D-4FFD-AB15-DCE65CAC2AED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0.80430000000000001</c:v>
                </c:pt>
                <c:pt idx="1">
                  <c:v>0.87619999999999998</c:v>
                </c:pt>
                <c:pt idx="2">
                  <c:v>0.96440000000000003</c:v>
                </c:pt>
                <c:pt idx="3">
                  <c:v>0.94820000000000004</c:v>
                </c:pt>
                <c:pt idx="4">
                  <c:v>0.97299999999999998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6D-4FFD-AB15-DCE65CAC2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3665397"/>
        <c:axId val="21463025"/>
      </c:lineChart>
      <c:catAx>
        <c:axId val="366539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1463025"/>
        <c:crosses val="autoZero"/>
        <c:auto val="1"/>
        <c:lblAlgn val="ctr"/>
        <c:lblOffset val="100"/>
        <c:noMultiLvlLbl val="1"/>
      </c:catAx>
      <c:valAx>
        <c:axId val="21463025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665397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0.74890000000000001</c:v>
                </c:pt>
                <c:pt idx="1">
                  <c:v>0.82430000000000003</c:v>
                </c:pt>
                <c:pt idx="2">
                  <c:v>0.94199999999999995</c:v>
                </c:pt>
                <c:pt idx="3">
                  <c:v>0.96689999999999998</c:v>
                </c:pt>
                <c:pt idx="4">
                  <c:v>0.98140000000000005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3B-4AD9-BBC8-89312CFC00B4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572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0.96679999999999999</c:v>
                </c:pt>
                <c:pt idx="1">
                  <c:v>0.98939999999999995</c:v>
                </c:pt>
                <c:pt idx="2">
                  <c:v>0.98899999999999999</c:v>
                </c:pt>
                <c:pt idx="3">
                  <c:v>0.99570000000000003</c:v>
                </c:pt>
                <c:pt idx="4">
                  <c:v>0.99739999999999995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3B-4AD9-BBC8-89312CFC00B4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572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0.99480000000000002</c:v>
                </c:pt>
                <c:pt idx="1">
                  <c:v>0.999</c:v>
                </c:pt>
                <c:pt idx="2">
                  <c:v>0.99739999999999995</c:v>
                </c:pt>
                <c:pt idx="3">
                  <c:v>0.99760000000000004</c:v>
                </c:pt>
                <c:pt idx="4">
                  <c:v>0.99870000000000003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3B-4AD9-BBC8-89312CFC0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55016529"/>
        <c:axId val="62208710"/>
      </c:lineChart>
      <c:catAx>
        <c:axId val="5501652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2208710"/>
        <c:crosses val="autoZero"/>
        <c:auto val="1"/>
        <c:lblAlgn val="ctr"/>
        <c:lblOffset val="100"/>
        <c:noMultiLvlLbl val="1"/>
      </c:catAx>
      <c:valAx>
        <c:axId val="62208710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5016529"/>
        <c:crosses val="autoZero"/>
        <c:crossBetween val="midCat"/>
        <c:majorUnit val="0.2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 w="57240"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0.35560000000000003</c:v>
                </c:pt>
                <c:pt idx="1">
                  <c:v>0.39050000000000001</c:v>
                </c:pt>
                <c:pt idx="2">
                  <c:v>0.49120000000000003</c:v>
                </c:pt>
                <c:pt idx="3">
                  <c:v>0.50360000000000005</c:v>
                </c:pt>
                <c:pt idx="4">
                  <c:v>0.57310000000000005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85-4A65-B7CB-183A6771B4B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572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0.78839999999999999</c:v>
                </c:pt>
                <c:pt idx="1">
                  <c:v>0.86229999999999996</c:v>
                </c:pt>
                <c:pt idx="2">
                  <c:v>0.85640000000000005</c:v>
                </c:pt>
                <c:pt idx="3">
                  <c:v>0.85040000000000004</c:v>
                </c:pt>
                <c:pt idx="4">
                  <c:v>0.85589999999999999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85-4A65-B7CB-183A6771B4B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572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0.95889999999999997</c:v>
                </c:pt>
                <c:pt idx="1">
                  <c:v>0.9657</c:v>
                </c:pt>
                <c:pt idx="2">
                  <c:v>0.98680000000000001</c:v>
                </c:pt>
                <c:pt idx="3">
                  <c:v>0.98299999999999998</c:v>
                </c:pt>
                <c:pt idx="4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85-4A65-B7CB-183A6771B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31890004"/>
        <c:axId val="22480434"/>
      </c:lineChart>
      <c:catAx>
        <c:axId val="3189000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2480434"/>
        <c:crosses val="autoZero"/>
        <c:auto val="1"/>
        <c:lblAlgn val="ctr"/>
        <c:lblOffset val="100"/>
        <c:noMultiLvlLbl val="1"/>
      </c:catAx>
      <c:valAx>
        <c:axId val="2248043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1890004"/>
        <c:crosses val="autoZero"/>
        <c:crossBetween val="midCat"/>
        <c:majorUnit val="0.2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0.92769999999999997</c:v>
                </c:pt>
                <c:pt idx="1">
                  <c:v>0.95109999999999995</c:v>
                </c:pt>
                <c:pt idx="2">
                  <c:v>0.93149999999999999</c:v>
                </c:pt>
                <c:pt idx="3">
                  <c:v>0.94610000000000005</c:v>
                </c:pt>
                <c:pt idx="4">
                  <c:v>1</c:v>
                </c:pt>
                <c:pt idx="5">
                  <c:v>0.99760000000000004</c:v>
                </c:pt>
                <c:pt idx="6">
                  <c:v>0.78700000000000003</c:v>
                </c:pt>
                <c:pt idx="7">
                  <c:v>1</c:v>
                </c:pt>
                <c:pt idx="8">
                  <c:v>0.97</c:v>
                </c:pt>
                <c:pt idx="9">
                  <c:v>0.98140000000000005</c:v>
                </c:pt>
                <c:pt idx="10">
                  <c:v>0.61970000000000003</c:v>
                </c:pt>
                <c:pt idx="11">
                  <c:v>0.54149999999999998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B-4B57-AE06-D9A4C127570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6CBCC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0.87070000000000003</c:v>
                </c:pt>
                <c:pt idx="1">
                  <c:v>0.92649999999999999</c:v>
                </c:pt>
                <c:pt idx="2">
                  <c:v>0.85119999999999996</c:v>
                </c:pt>
                <c:pt idx="3">
                  <c:v>0.9042</c:v>
                </c:pt>
                <c:pt idx="4">
                  <c:v>1</c:v>
                </c:pt>
                <c:pt idx="5">
                  <c:v>0.97450000000000003</c:v>
                </c:pt>
                <c:pt idx="6">
                  <c:v>0.84379999999999999</c:v>
                </c:pt>
                <c:pt idx="7">
                  <c:v>0.99219999999999997</c:v>
                </c:pt>
                <c:pt idx="8">
                  <c:v>0.93679999999999997</c:v>
                </c:pt>
                <c:pt idx="9">
                  <c:v>0.99739999999999995</c:v>
                </c:pt>
                <c:pt idx="10">
                  <c:v>0.88749999999999996</c:v>
                </c:pt>
                <c:pt idx="11">
                  <c:v>0.55669999999999997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3B-4B57-AE06-D9A4C127570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0.99839999999999995</c:v>
                </c:pt>
                <c:pt idx="1">
                  <c:v>1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0.99880000000000002</c:v>
                </c:pt>
                <c:pt idx="6">
                  <c:v>0.95030000000000003</c:v>
                </c:pt>
                <c:pt idx="7">
                  <c:v>0.99660000000000004</c:v>
                </c:pt>
                <c:pt idx="8">
                  <c:v>0.99950000000000006</c:v>
                </c:pt>
                <c:pt idx="9">
                  <c:v>0.99870000000000003</c:v>
                </c:pt>
                <c:pt idx="10">
                  <c:v>0.98280000000000001</c:v>
                </c:pt>
                <c:pt idx="11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3B-4B57-AE06-D9A4C1275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098921"/>
        <c:axId val="50334781"/>
      </c:barChart>
      <c:catAx>
        <c:axId val="4809892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0334781"/>
        <c:crosses val="autoZero"/>
        <c:auto val="1"/>
        <c:lblAlgn val="ctr"/>
        <c:lblOffset val="100"/>
        <c:noMultiLvlLbl val="1"/>
      </c:catAx>
      <c:valAx>
        <c:axId val="5033478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8098921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0.48049999999999998</c:v>
                </c:pt>
                <c:pt idx="2">
                  <c:v>0.32190000000000002</c:v>
                </c:pt>
                <c:pt idx="3">
                  <c:v>0.56279999999999997</c:v>
                </c:pt>
                <c:pt idx="4">
                  <c:v>0.93</c:v>
                </c:pt>
                <c:pt idx="5">
                  <c:v>0.4199</c:v>
                </c:pt>
                <c:pt idx="6">
                  <c:v>0.46600000000000003</c:v>
                </c:pt>
                <c:pt idx="7">
                  <c:v>0.72160000000000002</c:v>
                </c:pt>
                <c:pt idx="8">
                  <c:v>0.67130000000000001</c:v>
                </c:pt>
                <c:pt idx="9">
                  <c:v>0.57310000000000005</c:v>
                </c:pt>
                <c:pt idx="10">
                  <c:v>0.12590000000000001</c:v>
                </c:pt>
                <c:pt idx="11">
                  <c:v>0.26019999999999999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A2-4285-9B89-07906BF21470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6CBCC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0.73680000000000001</c:v>
                </c:pt>
                <c:pt idx="1">
                  <c:v>0.59330000000000005</c:v>
                </c:pt>
                <c:pt idx="2">
                  <c:v>0.3412</c:v>
                </c:pt>
                <c:pt idx="3">
                  <c:v>0.58279999999999998</c:v>
                </c:pt>
                <c:pt idx="4">
                  <c:v>1</c:v>
                </c:pt>
                <c:pt idx="5">
                  <c:v>0.41020000000000001</c:v>
                </c:pt>
                <c:pt idx="6">
                  <c:v>0.47170000000000001</c:v>
                </c:pt>
                <c:pt idx="7">
                  <c:v>0.73160000000000003</c:v>
                </c:pt>
                <c:pt idx="8">
                  <c:v>0.78380000000000005</c:v>
                </c:pt>
                <c:pt idx="9">
                  <c:v>0.85499999999999998</c:v>
                </c:pt>
                <c:pt idx="10">
                  <c:v>0.44379999999999997</c:v>
                </c:pt>
                <c:pt idx="11">
                  <c:v>0.29239999999999999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A2-4285-9B89-07906BF21470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0.97219999999999995</c:v>
                </c:pt>
                <c:pt idx="1">
                  <c:v>0.94989999999999997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0.84160000000000001</c:v>
                </c:pt>
                <c:pt idx="7">
                  <c:v>0.85260000000000002</c:v>
                </c:pt>
                <c:pt idx="8">
                  <c:v>0.99070000000000003</c:v>
                </c:pt>
                <c:pt idx="9">
                  <c:v>0.98</c:v>
                </c:pt>
                <c:pt idx="10">
                  <c:v>0.78879999999999995</c:v>
                </c:pt>
                <c:pt idx="11">
                  <c:v>0.65920000000000001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A2-4285-9B89-07906BF21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409155"/>
        <c:axId val="52366458"/>
      </c:barChart>
      <c:catAx>
        <c:axId val="664091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2366458"/>
        <c:crosses val="autoZero"/>
        <c:auto val="1"/>
        <c:lblAlgn val="ctr"/>
        <c:lblOffset val="100"/>
        <c:noMultiLvlLbl val="1"/>
      </c:catAx>
      <c:valAx>
        <c:axId val="5236645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640915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0.92769999999999997</c:v>
                </c:pt>
                <c:pt idx="1">
                  <c:v>0.95109999999999995</c:v>
                </c:pt>
                <c:pt idx="2">
                  <c:v>0.93149999999999999</c:v>
                </c:pt>
                <c:pt idx="3">
                  <c:v>0.94610000000000005</c:v>
                </c:pt>
                <c:pt idx="4">
                  <c:v>1</c:v>
                </c:pt>
                <c:pt idx="5">
                  <c:v>0.99760000000000004</c:v>
                </c:pt>
                <c:pt idx="6">
                  <c:v>0.78700000000000003</c:v>
                </c:pt>
                <c:pt idx="7">
                  <c:v>1</c:v>
                </c:pt>
                <c:pt idx="8">
                  <c:v>0.97</c:v>
                </c:pt>
                <c:pt idx="9">
                  <c:v>0.99750000000000005</c:v>
                </c:pt>
                <c:pt idx="10">
                  <c:v>0.61970000000000003</c:v>
                </c:pt>
                <c:pt idx="11">
                  <c:v>0.54149999999999998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F1-464D-8792-CC6DB4A9010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0.87070000000000003</c:v>
                </c:pt>
                <c:pt idx="1">
                  <c:v>0.92649999999999999</c:v>
                </c:pt>
                <c:pt idx="2">
                  <c:v>0.85119999999999996</c:v>
                </c:pt>
                <c:pt idx="3">
                  <c:v>0.9042</c:v>
                </c:pt>
                <c:pt idx="4">
                  <c:v>1</c:v>
                </c:pt>
                <c:pt idx="5">
                  <c:v>0.97450000000000003</c:v>
                </c:pt>
                <c:pt idx="6">
                  <c:v>0.84379999999999999</c:v>
                </c:pt>
                <c:pt idx="7">
                  <c:v>0.99219999999999997</c:v>
                </c:pt>
                <c:pt idx="8">
                  <c:v>0.93679999999999997</c:v>
                </c:pt>
                <c:pt idx="9">
                  <c:v>0.99570000000000003</c:v>
                </c:pt>
                <c:pt idx="10">
                  <c:v>0.88749999999999996</c:v>
                </c:pt>
                <c:pt idx="11">
                  <c:v>0.55669999999999997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F1-464D-8792-CC6DB4A9010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0.99170000000000003</c:v>
                </c:pt>
                <c:pt idx="1">
                  <c:v>0.99790000000000001</c:v>
                </c:pt>
                <c:pt idx="2">
                  <c:v>1</c:v>
                </c:pt>
                <c:pt idx="3">
                  <c:v>0.98980000000000001</c:v>
                </c:pt>
                <c:pt idx="4">
                  <c:v>1</c:v>
                </c:pt>
                <c:pt idx="5">
                  <c:v>0.99490000000000001</c:v>
                </c:pt>
                <c:pt idx="6">
                  <c:v>0.9385</c:v>
                </c:pt>
                <c:pt idx="7">
                  <c:v>1</c:v>
                </c:pt>
                <c:pt idx="8">
                  <c:v>1</c:v>
                </c:pt>
                <c:pt idx="9">
                  <c:v>0.99870000000000003</c:v>
                </c:pt>
                <c:pt idx="10">
                  <c:v>0.98899999999999999</c:v>
                </c:pt>
                <c:pt idx="11">
                  <c:v>0.78190000000000004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F1-464D-8792-CC6DB4A9010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C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0.99839999999999995</c:v>
                </c:pt>
                <c:pt idx="1">
                  <c:v>1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0.99880000000000002</c:v>
                </c:pt>
                <c:pt idx="6">
                  <c:v>0.95030000000000003</c:v>
                </c:pt>
                <c:pt idx="7">
                  <c:v>0.99660000000000004</c:v>
                </c:pt>
                <c:pt idx="8">
                  <c:v>1</c:v>
                </c:pt>
                <c:pt idx="9">
                  <c:v>0.99950000000000006</c:v>
                </c:pt>
                <c:pt idx="10">
                  <c:v>0.98280000000000001</c:v>
                </c:pt>
                <c:pt idx="11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F1-464D-8792-CC6DB4A90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798135"/>
        <c:axId val="8239401"/>
      </c:barChart>
      <c:catAx>
        <c:axId val="80798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239401"/>
        <c:crosses val="autoZero"/>
        <c:auto val="1"/>
        <c:lblAlgn val="ctr"/>
        <c:lblOffset val="100"/>
        <c:noMultiLvlLbl val="1"/>
      </c:catAx>
      <c:valAx>
        <c:axId val="823940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079813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0.48049999999999998</c:v>
                </c:pt>
                <c:pt idx="2">
                  <c:v>0.32190000000000002</c:v>
                </c:pt>
                <c:pt idx="3">
                  <c:v>0.56279999999999997</c:v>
                </c:pt>
                <c:pt idx="4">
                  <c:v>0.9</c:v>
                </c:pt>
                <c:pt idx="5">
                  <c:v>0.4199</c:v>
                </c:pt>
                <c:pt idx="6">
                  <c:v>0.46600000000000003</c:v>
                </c:pt>
                <c:pt idx="7">
                  <c:v>0.72160000000000002</c:v>
                </c:pt>
                <c:pt idx="8">
                  <c:v>0.67130000000000001</c:v>
                </c:pt>
                <c:pt idx="9">
                  <c:v>0.79469999999999996</c:v>
                </c:pt>
                <c:pt idx="10">
                  <c:v>0.12590000000000001</c:v>
                </c:pt>
                <c:pt idx="11">
                  <c:v>0.26019999999999999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4-4229-A5BF-EEA63220E4DB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0.75680000000000003</c:v>
                </c:pt>
                <c:pt idx="1">
                  <c:v>0.61329999999999996</c:v>
                </c:pt>
                <c:pt idx="2">
                  <c:v>0.3412</c:v>
                </c:pt>
                <c:pt idx="3">
                  <c:v>0.6028</c:v>
                </c:pt>
                <c:pt idx="4">
                  <c:v>1</c:v>
                </c:pt>
                <c:pt idx="5">
                  <c:v>0.45019999999999999</c:v>
                </c:pt>
                <c:pt idx="6">
                  <c:v>0.47170000000000001</c:v>
                </c:pt>
                <c:pt idx="7">
                  <c:v>0.73160000000000003</c:v>
                </c:pt>
                <c:pt idx="8">
                  <c:v>0.78380000000000005</c:v>
                </c:pt>
                <c:pt idx="9">
                  <c:v>0.88219999999999998</c:v>
                </c:pt>
                <c:pt idx="10">
                  <c:v>0.44379999999999997</c:v>
                </c:pt>
                <c:pt idx="11">
                  <c:v>0.29239999999999999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C4-4229-A5BF-EEA63220E4DB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0.82169999999999999</c:v>
                </c:pt>
                <c:pt idx="1">
                  <c:v>0.70169999999999999</c:v>
                </c:pt>
                <c:pt idx="2">
                  <c:v>0.30009999999999998</c:v>
                </c:pt>
                <c:pt idx="3">
                  <c:v>0.66539999999999999</c:v>
                </c:pt>
                <c:pt idx="4">
                  <c:v>0.82730000000000004</c:v>
                </c:pt>
                <c:pt idx="5">
                  <c:v>0.55179999999999996</c:v>
                </c:pt>
                <c:pt idx="6">
                  <c:v>0.53</c:v>
                </c:pt>
                <c:pt idx="7">
                  <c:v>0.75080000000000002</c:v>
                </c:pt>
                <c:pt idx="8">
                  <c:v>0.73719999999999997</c:v>
                </c:pt>
                <c:pt idx="9">
                  <c:v>0.76439999999999997</c:v>
                </c:pt>
                <c:pt idx="10">
                  <c:v>0.37959999999999999</c:v>
                </c:pt>
                <c:pt idx="11">
                  <c:v>0.2036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C4-4229-A5BF-EEA63220E4DB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0.97219999999999995</c:v>
                </c:pt>
                <c:pt idx="1">
                  <c:v>0.94989999999999997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0.84160000000000001</c:v>
                </c:pt>
                <c:pt idx="7">
                  <c:v>0.85260000000000002</c:v>
                </c:pt>
                <c:pt idx="8">
                  <c:v>0.96409999999999996</c:v>
                </c:pt>
                <c:pt idx="9">
                  <c:v>0.98919999999999997</c:v>
                </c:pt>
                <c:pt idx="10">
                  <c:v>0.78879999999999995</c:v>
                </c:pt>
                <c:pt idx="11">
                  <c:v>0.65920000000000001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C4-4229-A5BF-EEA63220E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302009"/>
        <c:axId val="23757998"/>
      </c:barChart>
      <c:catAx>
        <c:axId val="2430200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3757998"/>
        <c:crosses val="autoZero"/>
        <c:auto val="1"/>
        <c:lblAlgn val="ctr"/>
        <c:lblOffset val="100"/>
        <c:noMultiLvlLbl val="1"/>
      </c:catAx>
      <c:valAx>
        <c:axId val="2375799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4302009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0.99629999999999996</c:v>
                </c:pt>
                <c:pt idx="1">
                  <c:v>0.99570000000000003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0.99880000000000002</c:v>
                </c:pt>
                <c:pt idx="6">
                  <c:v>0.95030000000000003</c:v>
                </c:pt>
                <c:pt idx="7">
                  <c:v>0.99660000000000004</c:v>
                </c:pt>
                <c:pt idx="8">
                  <c:v>0.99950000000000006</c:v>
                </c:pt>
                <c:pt idx="9">
                  <c:v>0.99870000000000003</c:v>
                </c:pt>
                <c:pt idx="10">
                  <c:v>0.98280000000000001</c:v>
                </c:pt>
                <c:pt idx="11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1-4C5B-A139-68242615AB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0.99739999999999995</c:v>
                </c:pt>
                <c:pt idx="1">
                  <c:v>0.99790000000000001</c:v>
                </c:pt>
                <c:pt idx="2">
                  <c:v>0.97009999999999996</c:v>
                </c:pt>
                <c:pt idx="3">
                  <c:v>0.96260000000000001</c:v>
                </c:pt>
                <c:pt idx="4">
                  <c:v>1</c:v>
                </c:pt>
                <c:pt idx="5">
                  <c:v>1</c:v>
                </c:pt>
                <c:pt idx="6">
                  <c:v>0.93089999999999995</c:v>
                </c:pt>
                <c:pt idx="7">
                  <c:v>0.9839</c:v>
                </c:pt>
                <c:pt idx="8">
                  <c:v>0.99950000000000006</c:v>
                </c:pt>
                <c:pt idx="9">
                  <c:v>0.99770000000000003</c:v>
                </c:pt>
                <c:pt idx="10">
                  <c:v>0.88139999999999996</c:v>
                </c:pt>
                <c:pt idx="11">
                  <c:v>0.82430000000000003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41-4C5B-A139-68242615A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688450"/>
        <c:axId val="18785715"/>
      </c:barChart>
      <c:catAx>
        <c:axId val="5868845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8785715"/>
        <c:crosses val="autoZero"/>
        <c:auto val="1"/>
        <c:lblAlgn val="ctr"/>
        <c:lblOffset val="100"/>
        <c:noMultiLvlLbl val="1"/>
      </c:catAx>
      <c:valAx>
        <c:axId val="18785715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8688450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0.95899999999999996</c:v>
                </c:pt>
                <c:pt idx="1">
                  <c:v>0.94440000000000002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0.84160000000000001</c:v>
                </c:pt>
                <c:pt idx="7">
                  <c:v>0.85260000000000002</c:v>
                </c:pt>
                <c:pt idx="8">
                  <c:v>0.99070000000000003</c:v>
                </c:pt>
                <c:pt idx="9">
                  <c:v>0.98</c:v>
                </c:pt>
                <c:pt idx="10">
                  <c:v>0.78879999999999995</c:v>
                </c:pt>
                <c:pt idx="11">
                  <c:v>0.65920000000000001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C5-4707-A43E-E634F0A080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0.96760000000000002</c:v>
                </c:pt>
                <c:pt idx="1">
                  <c:v>0.96079999999999999</c:v>
                </c:pt>
                <c:pt idx="2">
                  <c:v>0.57289999999999996</c:v>
                </c:pt>
                <c:pt idx="3">
                  <c:v>0.80600000000000005</c:v>
                </c:pt>
                <c:pt idx="4">
                  <c:v>1</c:v>
                </c:pt>
                <c:pt idx="5">
                  <c:v>0.87180000000000002</c:v>
                </c:pt>
                <c:pt idx="6">
                  <c:v>0.77180000000000004</c:v>
                </c:pt>
                <c:pt idx="7">
                  <c:v>0.84889999999999999</c:v>
                </c:pt>
                <c:pt idx="8">
                  <c:v>0.98199999999999998</c:v>
                </c:pt>
                <c:pt idx="9">
                  <c:v>0.97770000000000001</c:v>
                </c:pt>
                <c:pt idx="10">
                  <c:v>0.8236</c:v>
                </c:pt>
                <c:pt idx="11">
                  <c:v>0.71379999999999999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C5-4707-A43E-E634F0A08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134654"/>
        <c:axId val="75432264"/>
      </c:barChart>
      <c:catAx>
        <c:axId val="5913465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75432264"/>
        <c:crosses val="autoZero"/>
        <c:auto val="1"/>
        <c:lblAlgn val="ctr"/>
        <c:lblOffset val="100"/>
        <c:noMultiLvlLbl val="1"/>
      </c:catAx>
      <c:valAx>
        <c:axId val="7543226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9134654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0.92769999999999997</c:v>
                </c:pt>
                <c:pt idx="1">
                  <c:v>0.95109999999999995</c:v>
                </c:pt>
                <c:pt idx="2">
                  <c:v>0.93149999999999999</c:v>
                </c:pt>
                <c:pt idx="3">
                  <c:v>0.94610000000000005</c:v>
                </c:pt>
                <c:pt idx="4">
                  <c:v>1</c:v>
                </c:pt>
                <c:pt idx="5">
                  <c:v>0.99760000000000004</c:v>
                </c:pt>
                <c:pt idx="6">
                  <c:v>0.78700000000000003</c:v>
                </c:pt>
                <c:pt idx="7">
                  <c:v>1</c:v>
                </c:pt>
                <c:pt idx="8">
                  <c:v>0.97</c:v>
                </c:pt>
                <c:pt idx="9">
                  <c:v>0.99750000000000005</c:v>
                </c:pt>
                <c:pt idx="10">
                  <c:v>0.61970000000000003</c:v>
                </c:pt>
                <c:pt idx="11">
                  <c:v>0.54149999999999998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8-4325-94AE-66500F29387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0.99170000000000003</c:v>
                </c:pt>
                <c:pt idx="1">
                  <c:v>0.99790000000000001</c:v>
                </c:pt>
                <c:pt idx="2">
                  <c:v>1</c:v>
                </c:pt>
                <c:pt idx="3">
                  <c:v>0.98980000000000001</c:v>
                </c:pt>
                <c:pt idx="4">
                  <c:v>1</c:v>
                </c:pt>
                <c:pt idx="5">
                  <c:v>0.99490000000000001</c:v>
                </c:pt>
                <c:pt idx="6">
                  <c:v>0.9385</c:v>
                </c:pt>
                <c:pt idx="7">
                  <c:v>1</c:v>
                </c:pt>
                <c:pt idx="8">
                  <c:v>1</c:v>
                </c:pt>
                <c:pt idx="9">
                  <c:v>0.99870000000000003</c:v>
                </c:pt>
                <c:pt idx="10">
                  <c:v>0.98899999999999999</c:v>
                </c:pt>
                <c:pt idx="11">
                  <c:v>0.78190000000000004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8-4325-94AE-66500F29387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0.87070000000000003</c:v>
                </c:pt>
                <c:pt idx="1">
                  <c:v>0.92649999999999999</c:v>
                </c:pt>
                <c:pt idx="2">
                  <c:v>0.85119999999999996</c:v>
                </c:pt>
                <c:pt idx="3">
                  <c:v>0.9042</c:v>
                </c:pt>
                <c:pt idx="4">
                  <c:v>1</c:v>
                </c:pt>
                <c:pt idx="5">
                  <c:v>0.97450000000000003</c:v>
                </c:pt>
                <c:pt idx="6">
                  <c:v>0.84379999999999999</c:v>
                </c:pt>
                <c:pt idx="7">
                  <c:v>0.99219999999999997</c:v>
                </c:pt>
                <c:pt idx="8">
                  <c:v>0.93679999999999997</c:v>
                </c:pt>
                <c:pt idx="9">
                  <c:v>0.99570000000000003</c:v>
                </c:pt>
                <c:pt idx="10">
                  <c:v>0.88749999999999996</c:v>
                </c:pt>
                <c:pt idx="11">
                  <c:v>0.55669999999999997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8-4325-94AE-66500F29387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0.99839999999999995</c:v>
                </c:pt>
                <c:pt idx="1">
                  <c:v>1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0.99880000000000002</c:v>
                </c:pt>
                <c:pt idx="6">
                  <c:v>0.95030000000000003</c:v>
                </c:pt>
                <c:pt idx="7">
                  <c:v>0.99660000000000004</c:v>
                </c:pt>
                <c:pt idx="8">
                  <c:v>1</c:v>
                </c:pt>
                <c:pt idx="9">
                  <c:v>0.99950000000000006</c:v>
                </c:pt>
                <c:pt idx="10">
                  <c:v>0.98280000000000001</c:v>
                </c:pt>
                <c:pt idx="11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78-4325-94AE-66500F293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960880"/>
        <c:axId val="63776021"/>
      </c:barChart>
      <c:catAx>
        <c:axId val="8796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3776021"/>
        <c:crosses val="autoZero"/>
        <c:auto val="1"/>
        <c:lblAlgn val="ctr"/>
        <c:lblOffset val="100"/>
        <c:noMultiLvlLbl val="1"/>
      </c:catAx>
      <c:valAx>
        <c:axId val="6377602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7960880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benchmark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2F7-446B-9A3D-C9123A4C7A8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2F7-446B-9A3D-C9123A4C7A8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A2F7-446B-9A3D-C9123A4C7A8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A2F7-446B-9A3D-C9123A4C7A8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0.57310000000000005</c:v>
                </c:pt>
                <c:pt idx="1">
                  <c:v>0.50080000000000002</c:v>
                </c:pt>
                <c:pt idx="2">
                  <c:v>0.36159999999999998</c:v>
                </c:pt>
                <c:pt idx="3">
                  <c:v>0.47849999999999998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F7-446B-9A3D-C9123A4C7A8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0.76439999999999997</c:v>
                </c:pt>
                <c:pt idx="1">
                  <c:v>0.82420000000000004</c:v>
                </c:pt>
                <c:pt idx="2">
                  <c:v>0.8246</c:v>
                </c:pt>
                <c:pt idx="3">
                  <c:v>0.8044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2F7-446B-9A3D-C9123A4C7A8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A2F7-446B-9A3D-C9123A4C7A8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A2F7-446B-9A3D-C9123A4C7A8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A2F7-446B-9A3D-C9123A4C7A8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A2F7-446B-9A3D-C9123A4C7A8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0.85499999999999998</c:v>
                </c:pt>
                <c:pt idx="1">
                  <c:v>0.95979999999999999</c:v>
                </c:pt>
                <c:pt idx="2">
                  <c:v>0.97030000000000005</c:v>
                </c:pt>
                <c:pt idx="3">
                  <c:v>0.9284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2F7-446B-9A3D-C9123A4C7A8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A2F7-446B-9A3D-C9123A4C7A8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A2F7-446B-9A3D-C9123A4C7A8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</c:v>
                </c:pt>
                <c:pt idx="1">
                  <c:v>0.98009999999999997</c:v>
                </c:pt>
                <c:pt idx="2">
                  <c:v>0.9788</c:v>
                </c:pt>
                <c:pt idx="3">
                  <c:v>0.97960000000000003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2F7-446B-9A3D-C9123A4C7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908028"/>
        <c:axId val="10274993"/>
      </c:barChart>
      <c:catAx>
        <c:axId val="429080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0274993"/>
        <c:crosses val="autoZero"/>
        <c:auto val="1"/>
        <c:lblAlgn val="ctr"/>
        <c:lblOffset val="100"/>
        <c:noMultiLvlLbl val="1"/>
      </c:catAx>
      <c:valAx>
        <c:axId val="1027499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290802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0.48049999999999998</c:v>
                </c:pt>
                <c:pt idx="2">
                  <c:v>0.32190000000000002</c:v>
                </c:pt>
                <c:pt idx="3">
                  <c:v>0.56279999999999997</c:v>
                </c:pt>
                <c:pt idx="4">
                  <c:v>0.9</c:v>
                </c:pt>
                <c:pt idx="5">
                  <c:v>0.4199</c:v>
                </c:pt>
                <c:pt idx="6">
                  <c:v>0.46600000000000003</c:v>
                </c:pt>
                <c:pt idx="7">
                  <c:v>0.72160000000000002</c:v>
                </c:pt>
                <c:pt idx="8">
                  <c:v>0.67130000000000001</c:v>
                </c:pt>
                <c:pt idx="9">
                  <c:v>0.79469999999999996</c:v>
                </c:pt>
                <c:pt idx="10">
                  <c:v>0.12590000000000001</c:v>
                </c:pt>
                <c:pt idx="11">
                  <c:v>0.26019999999999999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6-4D8B-BA85-E01AC8D09DE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0.82169999999999999</c:v>
                </c:pt>
                <c:pt idx="1">
                  <c:v>0.70169999999999999</c:v>
                </c:pt>
                <c:pt idx="2">
                  <c:v>0.30009999999999998</c:v>
                </c:pt>
                <c:pt idx="3">
                  <c:v>0.66539999999999999</c:v>
                </c:pt>
                <c:pt idx="4">
                  <c:v>0.82730000000000004</c:v>
                </c:pt>
                <c:pt idx="5">
                  <c:v>0.55179999999999996</c:v>
                </c:pt>
                <c:pt idx="6">
                  <c:v>0.53</c:v>
                </c:pt>
                <c:pt idx="7">
                  <c:v>0.75080000000000002</c:v>
                </c:pt>
                <c:pt idx="8">
                  <c:v>0.73719999999999997</c:v>
                </c:pt>
                <c:pt idx="9">
                  <c:v>0.76439999999999997</c:v>
                </c:pt>
                <c:pt idx="10">
                  <c:v>0.37959999999999999</c:v>
                </c:pt>
                <c:pt idx="11">
                  <c:v>0.2036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6-4D8B-BA85-E01AC8D09DE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0.75680000000000003</c:v>
                </c:pt>
                <c:pt idx="1">
                  <c:v>0.61329999999999996</c:v>
                </c:pt>
                <c:pt idx="2">
                  <c:v>0.3412</c:v>
                </c:pt>
                <c:pt idx="3">
                  <c:v>0.6028</c:v>
                </c:pt>
                <c:pt idx="4">
                  <c:v>1</c:v>
                </c:pt>
                <c:pt idx="5">
                  <c:v>0.45019999999999999</c:v>
                </c:pt>
                <c:pt idx="6">
                  <c:v>0.47170000000000001</c:v>
                </c:pt>
                <c:pt idx="7">
                  <c:v>0.73160000000000003</c:v>
                </c:pt>
                <c:pt idx="8">
                  <c:v>0.78380000000000005</c:v>
                </c:pt>
                <c:pt idx="9">
                  <c:v>0.88219999999999998</c:v>
                </c:pt>
                <c:pt idx="10">
                  <c:v>0.44379999999999997</c:v>
                </c:pt>
                <c:pt idx="11">
                  <c:v>0.29239999999999999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6-4D8B-BA85-E01AC8D09DE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0.97219999999999995</c:v>
                </c:pt>
                <c:pt idx="1">
                  <c:v>0.94989999999999997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0.84160000000000001</c:v>
                </c:pt>
                <c:pt idx="7">
                  <c:v>0.85260000000000002</c:v>
                </c:pt>
                <c:pt idx="8">
                  <c:v>0.96409999999999996</c:v>
                </c:pt>
                <c:pt idx="9">
                  <c:v>0.98919999999999997</c:v>
                </c:pt>
                <c:pt idx="10">
                  <c:v>0.78879999999999995</c:v>
                </c:pt>
                <c:pt idx="11">
                  <c:v>0.65920000000000001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F6-4D8B-BA85-E01AC8D09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64045"/>
        <c:axId val="17963410"/>
      </c:barChart>
      <c:catAx>
        <c:axId val="1266404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7963410"/>
        <c:crosses val="autoZero"/>
        <c:auto val="1"/>
        <c:lblAlgn val="ctr"/>
        <c:lblOffset val="100"/>
        <c:noMultiLvlLbl val="1"/>
      </c:catAx>
      <c:valAx>
        <c:axId val="17963410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266404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0.99739999999999995</c:v>
                </c:pt>
                <c:pt idx="1">
                  <c:v>0.9919</c:v>
                </c:pt>
                <c:pt idx="2">
                  <c:v>0.99450000000000005</c:v>
                </c:pt>
                <c:pt idx="3">
                  <c:v>0.99460000000000004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D5-40AF-8ABD-2C1CD0300C5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0.99560000000000004</c:v>
                </c:pt>
                <c:pt idx="2">
                  <c:v>0.99509999999999998</c:v>
                </c:pt>
                <c:pt idx="3">
                  <c:v>0.99650000000000005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D5-40AF-8ABD-2C1CD0300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9750"/>
        <c:axId val="18187388"/>
      </c:barChart>
      <c:catAx>
        <c:axId val="568975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8187388"/>
        <c:crosses val="autoZero"/>
        <c:auto val="1"/>
        <c:lblAlgn val="ctr"/>
        <c:lblOffset val="100"/>
        <c:noMultiLvlLbl val="1"/>
      </c:catAx>
      <c:valAx>
        <c:axId val="1818738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689750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0.85499999999999998</c:v>
                </c:pt>
                <c:pt idx="1">
                  <c:v>0.95979999999999999</c:v>
                </c:pt>
                <c:pt idx="2">
                  <c:v>0.97030000000000005</c:v>
                </c:pt>
                <c:pt idx="3">
                  <c:v>0.9284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2-4A06-B98C-6930FC8198D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0.98</c:v>
                </c:pt>
                <c:pt idx="1">
                  <c:v>0.98009999999999997</c:v>
                </c:pt>
                <c:pt idx="2">
                  <c:v>0.9788</c:v>
                </c:pt>
                <c:pt idx="3">
                  <c:v>0.97960000000000003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72-4A06-B98C-6930FC819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56718"/>
        <c:axId val="14269089"/>
      </c:barChart>
      <c:catAx>
        <c:axId val="835671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4269089"/>
        <c:crosses val="autoZero"/>
        <c:auto val="1"/>
        <c:lblAlgn val="ctr"/>
        <c:lblOffset val="100"/>
        <c:noMultiLvlLbl val="1"/>
      </c:catAx>
      <c:valAx>
        <c:axId val="142690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356718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0.88749999999999996</c:v>
                </c:pt>
                <c:pt idx="1">
                  <c:v>0.88039999999999996</c:v>
                </c:pt>
                <c:pt idx="2">
                  <c:v>0.83760000000000001</c:v>
                </c:pt>
                <c:pt idx="3">
                  <c:v>0.86850000000000005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C-490D-BE3B-07841E973AB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0.98280000000000001</c:v>
                </c:pt>
                <c:pt idx="1">
                  <c:v>0.9335</c:v>
                </c:pt>
                <c:pt idx="2">
                  <c:v>0.92800000000000005</c:v>
                </c:pt>
                <c:pt idx="3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C-490D-BE3B-07841E973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627182"/>
        <c:axId val="44445582"/>
      </c:barChart>
      <c:catAx>
        <c:axId val="5762718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4445582"/>
        <c:crosses val="autoZero"/>
        <c:auto val="1"/>
        <c:lblAlgn val="ctr"/>
        <c:lblOffset val="100"/>
        <c:noMultiLvlLbl val="1"/>
      </c:catAx>
      <c:valAx>
        <c:axId val="44445582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7627182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2850044591667701"/>
          <c:y val="5.0500575883760099E-2"/>
          <c:w val="0.74448974391642198"/>
          <c:h val="0.71480464250908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0.44379999999999997</c:v>
                </c:pt>
                <c:pt idx="1">
                  <c:v>0.38</c:v>
                </c:pt>
                <c:pt idx="2">
                  <c:v>0.4037</c:v>
                </c:pt>
                <c:pt idx="3">
                  <c:v>0.40920000000000001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2D-4B6F-AF61-AEB632988FE9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0.78879999999999995</c:v>
                </c:pt>
                <c:pt idx="1">
                  <c:v>0.54900000000000004</c:v>
                </c:pt>
                <c:pt idx="2">
                  <c:v>0.50149999999999995</c:v>
                </c:pt>
                <c:pt idx="3">
                  <c:v>0.59640000000000004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2D-4B6F-AF61-AEB632988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7676"/>
        <c:axId val="99146626"/>
      </c:barChart>
      <c:catAx>
        <c:axId val="10676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99146626"/>
        <c:crosses val="autoZero"/>
        <c:auto val="1"/>
        <c:lblAlgn val="ctr"/>
        <c:lblOffset val="100"/>
        <c:noMultiLvlLbl val="1"/>
      </c:catAx>
      <c:valAx>
        <c:axId val="99146626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067676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recall</c:v>
                </c:pt>
              </c:strCache>
            </c:strRef>
          </c:tx>
          <c:spPr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6"/>
                <c:pt idx="0">
                  <c:v>100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  <c:pt idx="5">
                  <c:v>379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0.35560000000000003</c:v>
                </c:pt>
                <c:pt idx="1">
                  <c:v>0.50149999999999995</c:v>
                </c:pt>
                <c:pt idx="2">
                  <c:v>0.495</c:v>
                </c:pt>
                <c:pt idx="3">
                  <c:v>0.4456</c:v>
                </c:pt>
                <c:pt idx="4">
                  <c:v>0.42180000000000001</c:v>
                </c:pt>
                <c:pt idx="5">
                  <c:v>0.4274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7A-4A33-88EB-1E0E7FD39EE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precision</c:v>
                </c:pt>
              </c:strCache>
            </c:strRef>
          </c:tx>
          <c:spPr>
            <a:ln w="5076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6"/>
                <c:pt idx="0">
                  <c:v>100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  <c:pt idx="5">
                  <c:v>379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0.94979999999999998</c:v>
                </c:pt>
                <c:pt idx="1">
                  <c:v>0.94799999999999995</c:v>
                </c:pt>
                <c:pt idx="2">
                  <c:v>0.94320000000000004</c:v>
                </c:pt>
                <c:pt idx="3">
                  <c:v>0.94550000000000001</c:v>
                </c:pt>
                <c:pt idx="4">
                  <c:v>0.95499999999999996</c:v>
                </c:pt>
                <c:pt idx="5">
                  <c:v>0.9587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7A-4A33-88EB-1E0E7FD39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56695488"/>
        <c:axId val="54154844"/>
      </c:lineChart>
      <c:catAx>
        <c:axId val="5669548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The number of FFs selected</a:t>
                </a:r>
              </a:p>
            </c:rich>
          </c:tx>
          <c:layout>
            <c:manualLayout>
              <c:xMode val="edge"/>
              <c:yMode val="edge"/>
              <c:x val="0.31558160275194302"/>
              <c:y val="0.7806176783812569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4154844"/>
        <c:crosses val="autoZero"/>
        <c:auto val="1"/>
        <c:lblAlgn val="ctr"/>
        <c:lblOffset val="100"/>
        <c:noMultiLvlLbl val="1"/>
      </c:catAx>
      <c:valAx>
        <c:axId val="5415484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6695488"/>
        <c:crosses val="autoZero"/>
        <c:crossBetween val="midCat"/>
        <c:majorUnit val="0.5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26277232768505498"/>
          <c:y val="0.88400780972666004"/>
          <c:w val="0.47416703828757101"/>
          <c:h val="8.7689713322091106E-2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Inference latency</c:v>
                </c:pt>
              </c:strCache>
            </c:strRef>
          </c:tx>
          <c:spPr>
            <a:ln w="50760">
              <a:solidFill>
                <a:srgbClr val="BBE0E3"/>
              </a:solidFill>
              <a:round/>
            </a:ln>
          </c:spPr>
          <c:marker>
            <c:symbol val="circle"/>
            <c:size val="7"/>
            <c:spPr>
              <a:solidFill>
                <a:srgbClr val="BBE0E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12"/>
                <c:pt idx="0">
                  <c:v>11</c:v>
                </c:pt>
                <c:pt idx="1">
                  <c:v>17</c:v>
                </c:pt>
                <c:pt idx="2">
                  <c:v>25</c:v>
                </c:pt>
                <c:pt idx="3">
                  <c:v>26</c:v>
                </c:pt>
                <c:pt idx="4">
                  <c:v>27</c:v>
                </c:pt>
                <c:pt idx="5">
                  <c:v>34</c:v>
                </c:pt>
                <c:pt idx="6">
                  <c:v>41</c:v>
                </c:pt>
                <c:pt idx="7">
                  <c:v>43</c:v>
                </c:pt>
                <c:pt idx="8">
                  <c:v>58</c:v>
                </c:pt>
                <c:pt idx="9">
                  <c:v>114</c:v>
                </c:pt>
                <c:pt idx="10">
                  <c:v>191</c:v>
                </c:pt>
                <c:pt idx="11">
                  <c:v>379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2"/>
                <c:pt idx="0">
                  <c:v>0.11</c:v>
                </c:pt>
                <c:pt idx="1">
                  <c:v>0.104</c:v>
                </c:pt>
                <c:pt idx="2">
                  <c:v>0.108</c:v>
                </c:pt>
                <c:pt idx="3">
                  <c:v>0.106</c:v>
                </c:pt>
                <c:pt idx="4">
                  <c:v>0.11</c:v>
                </c:pt>
                <c:pt idx="5">
                  <c:v>0.11</c:v>
                </c:pt>
                <c:pt idx="6">
                  <c:v>0.109</c:v>
                </c:pt>
                <c:pt idx="7">
                  <c:v>0.109</c:v>
                </c:pt>
                <c:pt idx="8">
                  <c:v>0.111</c:v>
                </c:pt>
                <c:pt idx="9">
                  <c:v>0.12</c:v>
                </c:pt>
                <c:pt idx="10">
                  <c:v>0.26200000000000001</c:v>
                </c:pt>
                <c:pt idx="11">
                  <c:v>0.45200000000000001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D5-4464-81BB-6757B572C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38417"/>
        <c:axId val="81922741"/>
      </c:scatterChart>
      <c:valAx>
        <c:axId val="53538417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Input Dimension </a:t>
                </a:r>
              </a:p>
            </c:rich>
          </c:tx>
          <c:layout>
            <c:manualLayout>
              <c:xMode val="edge"/>
              <c:yMode val="edge"/>
              <c:x val="0.42841956059532299"/>
              <c:y val="0.87965887555274802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1922741"/>
        <c:crosses val="autoZero"/>
        <c:crossBetween val="midCat"/>
      </c:valAx>
      <c:valAx>
        <c:axId val="8192274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Inference latency (ms)</a:t>
                </a:r>
              </a:p>
            </c:rich>
          </c:tx>
          <c:layout>
            <c:manualLayout>
              <c:xMode val="edge"/>
              <c:yMode val="edge"/>
              <c:x val="1.5276793448302999E-2"/>
              <c:y val="1.0844388292272101E-2"/>
            </c:manualLayout>
          </c:layout>
          <c:overlay val="0"/>
          <c:spPr>
            <a:noFill/>
            <a:ln>
              <a:noFill/>
            </a:ln>
          </c:spPr>
        </c:title>
        <c:numFmt formatCode="0.0\ 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3538417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>
      <a:noFill/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5-42A3-9B89-9DD0356E837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E5-42A3-9B89-9DD0356E837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E5-42A3-9B89-9DD0356E837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E5-42A3-9B89-9DD0356E8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10003"/>
        <c:axId val="13416845"/>
      </c:barChart>
      <c:catAx>
        <c:axId val="296100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3416845"/>
        <c:crosses val="autoZero"/>
        <c:auto val="1"/>
        <c:lblAlgn val="ctr"/>
        <c:lblOffset val="100"/>
        <c:noMultiLvlLbl val="1"/>
      </c:catAx>
      <c:valAx>
        <c:axId val="13416845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9610003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0.64710000000000001</c:v>
                </c:pt>
                <c:pt idx="1">
                  <c:v>0.94159999999999999</c:v>
                </c:pt>
                <c:pt idx="2">
                  <c:v>0.93920000000000003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5-4DC5-85C0-B930F225DF64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0.98040000000000005</c:v>
                </c:pt>
                <c:pt idx="1">
                  <c:v>0.99750000000000005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35-4DC5-85C0-B930F225DF64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0.64710000000000001</c:v>
                </c:pt>
                <c:pt idx="1">
                  <c:v>0.84009999999999996</c:v>
                </c:pt>
                <c:pt idx="2">
                  <c:v>0.81850000000000001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35-4DC5-85C0-B930F225DF64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0.98040000000000005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35-4DC5-85C0-B930F225D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34764"/>
        <c:axId val="4300783"/>
      </c:barChart>
      <c:catAx>
        <c:axId val="430347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300783"/>
        <c:crosses val="autoZero"/>
        <c:auto val="1"/>
        <c:lblAlgn val="ctr"/>
        <c:lblOffset val="100"/>
        <c:noMultiLvlLbl val="1"/>
      </c:catAx>
      <c:valAx>
        <c:axId val="430078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3034764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0.87619999999999998</c:v>
                </c:pt>
                <c:pt idx="2">
                  <c:v>0.96850000000000003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AD-4EE8-B91B-07E1A71A7B64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0.97750000000000004</c:v>
                </c:pt>
                <c:pt idx="2">
                  <c:v>0.95920000000000005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AD-4EE8-B91B-07E1A71A7B64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0.99639999999999995</c:v>
                </c:pt>
                <c:pt idx="2">
                  <c:v>0.99929999999999997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AD-4EE8-B91B-07E1A71A7B64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AD-4EE8-B91B-07E1A71A7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27479"/>
        <c:axId val="61192735"/>
      </c:barChart>
      <c:catAx>
        <c:axId val="19727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1192735"/>
        <c:crosses val="autoZero"/>
        <c:auto val="1"/>
        <c:lblAlgn val="ctr"/>
        <c:lblOffset val="100"/>
        <c:noMultiLvlLbl val="1"/>
      </c:catAx>
      <c:valAx>
        <c:axId val="61192735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9727479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0.98140000000000005</c:v>
                </c:pt>
                <c:pt idx="1">
                  <c:v>0.95579999999999998</c:v>
                </c:pt>
                <c:pt idx="2">
                  <c:v>0.8992</c:v>
                </c:pt>
                <c:pt idx="3">
                  <c:v>0.94550000000000001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B-418B-B46E-7C17FD5B1A61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1</c:v>
                </c:pt>
                <c:pt idx="2">
                  <c:v>0.99970000000000003</c:v>
                </c:pt>
                <c:pt idx="3">
                  <c:v>0.99939999999999996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DB-418B-B46E-7C17FD5B1A61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0.99739999999999995</c:v>
                </c:pt>
                <c:pt idx="1">
                  <c:v>0.9919</c:v>
                </c:pt>
                <c:pt idx="2">
                  <c:v>0.99450000000000005</c:v>
                </c:pt>
                <c:pt idx="3">
                  <c:v>0.99460000000000004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DB-418B-B46E-7C17FD5B1A61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0.99560000000000004</c:v>
                </c:pt>
                <c:pt idx="2">
                  <c:v>0.99509999999999998</c:v>
                </c:pt>
                <c:pt idx="3">
                  <c:v>0.99650000000000005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DB-418B-B46E-7C17FD5B1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54495"/>
        <c:axId val="20957589"/>
      </c:barChart>
      <c:catAx>
        <c:axId val="1535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0957589"/>
        <c:crosses val="autoZero"/>
        <c:auto val="1"/>
        <c:lblAlgn val="ctr"/>
        <c:lblOffset val="100"/>
        <c:noMultiLvlLbl val="1"/>
      </c:catAx>
      <c:valAx>
        <c:axId val="209575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535449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0.2</c:v>
                </c:pt>
                <c:pt idx="1">
                  <c:v>0.64659999999999995</c:v>
                </c:pt>
                <c:pt idx="2">
                  <c:v>0.65539999999999998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E-48B7-8BB6-2D798035037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0.55000000000000004</c:v>
                </c:pt>
                <c:pt idx="1">
                  <c:v>0.62739999999999996</c:v>
                </c:pt>
                <c:pt idx="2">
                  <c:v>0.86350000000000005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FE-48B7-8BB6-2D798035037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0.45</c:v>
                </c:pt>
                <c:pt idx="1">
                  <c:v>0.66349999999999998</c:v>
                </c:pt>
                <c:pt idx="2">
                  <c:v>0.71550000000000002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FE-48B7-8BB6-2D798035037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0.625</c:v>
                </c:pt>
                <c:pt idx="1">
                  <c:v>0.82930000000000004</c:v>
                </c:pt>
                <c:pt idx="2">
                  <c:v>0.94940000000000002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FE-48B7-8BB6-2D7980350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8248"/>
        <c:axId val="49109213"/>
      </c:barChart>
      <c:catAx>
        <c:axId val="63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9109213"/>
        <c:crosses val="autoZero"/>
        <c:auto val="1"/>
        <c:lblAlgn val="ctr"/>
        <c:lblOffset val="100"/>
        <c:noMultiLvlLbl val="1"/>
      </c:catAx>
      <c:valAx>
        <c:axId val="4910921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38248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0.98819999999999997</c:v>
                </c:pt>
                <c:pt idx="2">
                  <c:v>0.99750000000000005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42-45FB-9599-042999559EE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0.98809999999999998</c:v>
                </c:pt>
                <c:pt idx="2">
                  <c:v>0.99570000000000003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42-45FB-9599-042999559EE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0.99680000000000002</c:v>
                </c:pt>
                <c:pt idx="2">
                  <c:v>0.99870000000000003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42-45FB-9599-042999559EE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0.99750000000000005</c:v>
                </c:pt>
                <c:pt idx="2">
                  <c:v>0.99950000000000006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42-45FB-9599-042999559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65771"/>
        <c:axId val="99243870"/>
      </c:barChart>
      <c:catAx>
        <c:axId val="45657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99243870"/>
        <c:crosses val="autoZero"/>
        <c:auto val="1"/>
        <c:lblAlgn val="ctr"/>
        <c:lblOffset val="100"/>
        <c:noMultiLvlLbl val="1"/>
      </c:catAx>
      <c:valAx>
        <c:axId val="99243870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565771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0.5161</c:v>
                </c:pt>
                <c:pt idx="1">
                  <c:v>0.80869999999999997</c:v>
                </c:pt>
                <c:pt idx="2">
                  <c:v>0.79469999999999996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1-4524-BA91-4FB897ED9507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0.91400000000000003</c:v>
                </c:pt>
                <c:pt idx="1">
                  <c:v>0.90310000000000001</c:v>
                </c:pt>
                <c:pt idx="2">
                  <c:v>0.88219999999999998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1-4524-BA91-4FB897ED9507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0.79569999999999996</c:v>
                </c:pt>
                <c:pt idx="1">
                  <c:v>0.7651</c:v>
                </c:pt>
                <c:pt idx="2">
                  <c:v>0.76439999999999997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1-4524-BA91-4FB897ED9507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0.92469999999999997</c:v>
                </c:pt>
                <c:pt idx="1">
                  <c:v>0.98060000000000003</c:v>
                </c:pt>
                <c:pt idx="2">
                  <c:v>0.98919999999999997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81-4524-BA91-4FB897ED9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56802"/>
        <c:axId val="18252360"/>
      </c:barChart>
      <c:catAx>
        <c:axId val="2845680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8252360"/>
        <c:crosses val="autoZero"/>
        <c:auto val="1"/>
        <c:lblAlgn val="ctr"/>
        <c:lblOffset val="100"/>
        <c:noMultiLvlLbl val="1"/>
      </c:catAx>
      <c:valAx>
        <c:axId val="18252360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8456802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0.57310000000000005</c:v>
                </c:pt>
                <c:pt idx="1">
                  <c:v>0.50080000000000002</c:v>
                </c:pt>
                <c:pt idx="2">
                  <c:v>0.36159999999999998</c:v>
                </c:pt>
                <c:pt idx="3">
                  <c:v>0.47849999999999998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0-4DC6-AE12-8F00514832C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0.76439999999999997</c:v>
                </c:pt>
                <c:pt idx="1">
                  <c:v>0.82420000000000004</c:v>
                </c:pt>
                <c:pt idx="2">
                  <c:v>0.8246</c:v>
                </c:pt>
                <c:pt idx="3">
                  <c:v>0.8044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A0-4DC6-AE12-8F00514832C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0.85499999999999998</c:v>
                </c:pt>
                <c:pt idx="1">
                  <c:v>0.95979999999999999</c:v>
                </c:pt>
                <c:pt idx="2">
                  <c:v>0.97030000000000005</c:v>
                </c:pt>
                <c:pt idx="3">
                  <c:v>0.9284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A0-4DC6-AE12-8F00514832C3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</c:v>
                </c:pt>
                <c:pt idx="1">
                  <c:v>0.98009999999999997</c:v>
                </c:pt>
                <c:pt idx="2">
                  <c:v>0.9788</c:v>
                </c:pt>
                <c:pt idx="3">
                  <c:v>0.97960000000000003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A0-4DC6-AE12-8F0051483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418337"/>
        <c:axId val="76325888"/>
      </c:barChart>
      <c:catAx>
        <c:axId val="6641833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76325888"/>
        <c:crosses val="autoZero"/>
        <c:auto val="1"/>
        <c:lblAlgn val="ctr"/>
        <c:lblOffset val="100"/>
        <c:noMultiLvlLbl val="1"/>
      </c:catAx>
      <c:valAx>
        <c:axId val="7632588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6418337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B15 benchmark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DEA-42AD-89FB-DBEE835078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DEA-42AD-89FB-DBEE835078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DEA-42AD-89FB-DBEE8350787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DEA-42AD-89FB-DBEE8350787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0.61970000000000003</c:v>
                </c:pt>
                <c:pt idx="1">
                  <c:v>0.53839999999999999</c:v>
                </c:pt>
                <c:pt idx="2">
                  <c:v>0.52669999999999995</c:v>
                </c:pt>
                <c:pt idx="3">
                  <c:v>0.56159999999999999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EA-42AD-89FB-DBEE8350787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DEA-42AD-89FB-DBEE835078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DEA-42AD-89FB-DBEE835078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DEA-42AD-89FB-DBEE8350787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3DEA-42AD-89FB-DBEE8350787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0.97899999999999998</c:v>
                </c:pt>
                <c:pt idx="1">
                  <c:v>0.93910000000000005</c:v>
                </c:pt>
                <c:pt idx="2">
                  <c:v>0.91369999999999996</c:v>
                </c:pt>
                <c:pt idx="3">
                  <c:v>0.94389999999999996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DEA-42AD-89FB-DBEE8350787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0.88749999999999996</c:v>
                </c:pt>
                <c:pt idx="1">
                  <c:v>0.88039999999999996</c:v>
                </c:pt>
                <c:pt idx="2">
                  <c:v>0.83760000000000001</c:v>
                </c:pt>
                <c:pt idx="3">
                  <c:v>0.86850000000000005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DEA-42AD-89FB-DBEE8350787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3DEA-42AD-89FB-DBEE835078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3DEA-42AD-89FB-DBEE835078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3DEA-42AD-89FB-DBEE8350787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3DEA-42AD-89FB-DBEE8350787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0.98280000000000001</c:v>
                </c:pt>
                <c:pt idx="1">
                  <c:v>0.9335</c:v>
                </c:pt>
                <c:pt idx="2">
                  <c:v>0.92800000000000005</c:v>
                </c:pt>
                <c:pt idx="3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3DEA-42AD-89FB-DBEE83507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628632"/>
        <c:axId val="47049317"/>
      </c:barChart>
      <c:catAx>
        <c:axId val="8762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7049317"/>
        <c:crosses val="autoZero"/>
        <c:auto val="1"/>
        <c:lblAlgn val="ctr"/>
        <c:lblOffset val="100"/>
        <c:noMultiLvlLbl val="1"/>
      </c:catAx>
      <c:valAx>
        <c:axId val="47049317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7628632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B15 benchmark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931-45C7-9493-D2859B2EF76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931-45C7-9493-D2859B2EF76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931-45C7-9493-D2859B2EF76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931-45C7-9493-D2859B2EF763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0.12590000000000001</c:v>
                </c:pt>
                <c:pt idx="1">
                  <c:v>0.10589999999999999</c:v>
                </c:pt>
                <c:pt idx="2">
                  <c:v>0.16220000000000001</c:v>
                </c:pt>
                <c:pt idx="3">
                  <c:v>0.1313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31-45C7-9493-D2859B2EF76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F931-45C7-9493-D2859B2EF76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F931-45C7-9493-D2859B2EF76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F931-45C7-9493-D2859B2EF76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F931-45C7-9493-D2859B2EF763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0.37959999999999999</c:v>
                </c:pt>
                <c:pt idx="1">
                  <c:v>0.26129999999999998</c:v>
                </c:pt>
                <c:pt idx="2">
                  <c:v>0.25059999999999999</c:v>
                </c:pt>
                <c:pt idx="3">
                  <c:v>0.29720000000000002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931-45C7-9493-D2859B2EF76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0.44379999999999997</c:v>
                </c:pt>
                <c:pt idx="1">
                  <c:v>0.38</c:v>
                </c:pt>
                <c:pt idx="2">
                  <c:v>0.4037</c:v>
                </c:pt>
                <c:pt idx="3">
                  <c:v>0.40920000000000001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931-45C7-9493-D2859B2EF763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0.78879999999999995</c:v>
                </c:pt>
                <c:pt idx="1">
                  <c:v>0.54900000000000004</c:v>
                </c:pt>
                <c:pt idx="2">
                  <c:v>0.50149999999999995</c:v>
                </c:pt>
                <c:pt idx="3">
                  <c:v>0.59640000000000004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931-45C7-9493-D2859B2EF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672455"/>
        <c:axId val="70946728"/>
      </c:barChart>
      <c:catAx>
        <c:axId val="81672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70946728"/>
        <c:crosses val="autoZero"/>
        <c:auto val="1"/>
        <c:lblAlgn val="ctr"/>
        <c:lblOffset val="100"/>
        <c:noMultiLvlLbl val="1"/>
      </c:catAx>
      <c:valAx>
        <c:axId val="7094672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1672455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0.61970000000000003</c:v>
                </c:pt>
                <c:pt idx="1">
                  <c:v>0.53839999999999999</c:v>
                </c:pt>
                <c:pt idx="2">
                  <c:v>0.52669999999999995</c:v>
                </c:pt>
                <c:pt idx="3">
                  <c:v>0.56159999999999999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0-44AE-8DAD-567D0934E09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0.97899999999999998</c:v>
                </c:pt>
                <c:pt idx="1">
                  <c:v>0.93910000000000005</c:v>
                </c:pt>
                <c:pt idx="2">
                  <c:v>0.91369999999999996</c:v>
                </c:pt>
                <c:pt idx="3">
                  <c:v>0.94389999999999996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60-44AE-8DAD-567D0934E09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0.88749999999999996</c:v>
                </c:pt>
                <c:pt idx="1">
                  <c:v>0.88039999999999996</c:v>
                </c:pt>
                <c:pt idx="2">
                  <c:v>0.83760000000000001</c:v>
                </c:pt>
                <c:pt idx="3">
                  <c:v>0.86850000000000005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60-44AE-8DAD-567D0934E09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0.98280000000000001</c:v>
                </c:pt>
                <c:pt idx="1">
                  <c:v>0.9335</c:v>
                </c:pt>
                <c:pt idx="2">
                  <c:v>0.92800000000000005</c:v>
                </c:pt>
                <c:pt idx="3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60-44AE-8DAD-567D0934E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236482"/>
        <c:axId val="6792158"/>
      </c:barChart>
      <c:catAx>
        <c:axId val="2723648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792158"/>
        <c:crosses val="autoZero"/>
        <c:auto val="1"/>
        <c:lblAlgn val="ctr"/>
        <c:lblOffset val="100"/>
        <c:noMultiLvlLbl val="1"/>
      </c:catAx>
      <c:valAx>
        <c:axId val="679215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7236482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0.12590000000000001</c:v>
                </c:pt>
                <c:pt idx="1">
                  <c:v>0.10589999999999999</c:v>
                </c:pt>
                <c:pt idx="2">
                  <c:v>0.16220000000000001</c:v>
                </c:pt>
                <c:pt idx="3">
                  <c:v>0.1313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FA-4037-B65D-7B835FD7B74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0.37959999999999999</c:v>
                </c:pt>
                <c:pt idx="1">
                  <c:v>0.26129999999999998</c:v>
                </c:pt>
                <c:pt idx="2">
                  <c:v>0.25059999999999999</c:v>
                </c:pt>
                <c:pt idx="3">
                  <c:v>0.29720000000000002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FA-4037-B65D-7B835FD7B74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0.44379999999999997</c:v>
                </c:pt>
                <c:pt idx="1">
                  <c:v>0.38</c:v>
                </c:pt>
                <c:pt idx="2">
                  <c:v>0.4037</c:v>
                </c:pt>
                <c:pt idx="3">
                  <c:v>0.40920000000000001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FA-4037-B65D-7B835FD7B743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0.78879999999999995</c:v>
                </c:pt>
                <c:pt idx="1">
                  <c:v>0.54900000000000004</c:v>
                </c:pt>
                <c:pt idx="2">
                  <c:v>0.50149999999999995</c:v>
                </c:pt>
                <c:pt idx="3">
                  <c:v>0.59640000000000004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FA-4037-B65D-7B835FD7B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0534"/>
        <c:axId val="17932789"/>
      </c:barChart>
      <c:catAx>
        <c:axId val="4738053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7932789"/>
        <c:crosses val="autoZero"/>
        <c:auto val="1"/>
        <c:lblAlgn val="ctr"/>
        <c:lblOffset val="100"/>
        <c:noMultiLvlLbl val="1"/>
      </c:catAx>
      <c:valAx>
        <c:axId val="179327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7380534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permanent fault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284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0.92910000000000004</c:v>
                </c:pt>
                <c:pt idx="1">
                  <c:v>0.96579999999999999</c:v>
                </c:pt>
                <c:pt idx="2">
                  <c:v>0.99370000000000003</c:v>
                </c:pt>
                <c:pt idx="3">
                  <c:v>0.99419999999999997</c:v>
                </c:pt>
                <c:pt idx="4">
                  <c:v>0.99670000000000003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B-4E31-BC0F-C8682DB29B2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284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0.94220000000000004</c:v>
                </c:pt>
                <c:pt idx="1">
                  <c:v>0.99260000000000004</c:v>
                </c:pt>
                <c:pt idx="2">
                  <c:v>0.98699999999999999</c:v>
                </c:pt>
                <c:pt idx="3">
                  <c:v>0.98729999999999996</c:v>
                </c:pt>
                <c:pt idx="4">
                  <c:v>0.99019999999999997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5B-4E31-BC0F-C8682DB29B2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0.99760000000000004</c:v>
                </c:pt>
                <c:pt idx="1">
                  <c:v>0.99339999999999995</c:v>
                </c:pt>
                <c:pt idx="2">
                  <c:v>0.998</c:v>
                </c:pt>
                <c:pt idx="3">
                  <c:v>0.99929999999999997</c:v>
                </c:pt>
                <c:pt idx="4">
                  <c:v>0.99850000000000005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5B-4E31-BC0F-C8682DB29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37326244"/>
        <c:axId val="36517586"/>
      </c:lineChart>
      <c:catAx>
        <c:axId val="3732624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6517586"/>
        <c:crosses val="autoZero"/>
        <c:auto val="1"/>
        <c:lblAlgn val="ctr"/>
        <c:lblOffset val="100"/>
        <c:noMultiLvlLbl val="1"/>
      </c:catAx>
      <c:valAx>
        <c:axId val="36517586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7326244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74642C6-6421-40DB-9418-A88916742AC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C9D46C3-1327-43BC-8247-63C0E899A0C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F7F527-1C71-4CEA-A9D8-F55E2271836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B3989B-A9A4-4EA0-86ED-33D94F19C3D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9F2F8C-7C93-461E-9F58-DE454FB7F77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65C2F0-517F-4B04-9A8E-27C8E84E987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43CDB4-B07C-47C6-A33E-27AA5AEE7AB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RNN, GBDT, LSTM</a:t>
            </a:r>
          </a:p>
        </p:txBody>
      </p:sp>
      <p:sp>
        <p:nvSpPr>
          <p:cNvPr id="23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DC6D730-B242-497D-81E3-D5C32CDFC7B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Recall on SVM, RNN, GBDT,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4C9BF64-3B40-4CB5-A306-B4D4B71FCD1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82B307-514A-4683-9BE7-69231919582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Precision on SVM,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DC5F9AC-0C17-4A1F-8413-0C17FE34DCD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FC55AC2-3D19-478D-BABD-BB39B515012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6B34507-9015-4283-9056-F3FD38D2A0E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GBDT, RNN, LSTM</a:t>
            </a:r>
          </a:p>
        </p:txBody>
      </p:sp>
      <p:sp>
        <p:nvSpPr>
          <p:cNvPr id="24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499B1C-A3B3-4DAF-A11F-92CF6E1AD4F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Recall on SVM, GBDT,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8B3D79-CEC3-44D9-B93E-BD98536468B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F7206E-C207-4D3B-ABBB-C5AE73F8B19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B12_precision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9C51F5-044F-4633-9876-75A03964BBF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B12_recall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8DFB2C-22D2-444E-A270-46AB71AEA01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B15_precision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2DCBE0-ADB4-4B5B-BAC1-253DFE7A53E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B15_recall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5402DC-4BCD-413B-AC04-1C2F907CF80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FF selection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Recall on SVM, GBDT,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5CE88A-8394-4A05-9870-6D64CF5FF34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0BCDCF4-1773-4C55-843D-2880BB5E5D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9A17808-712E-4D9F-B9CC-80A6A6EC0D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E3E119-AAF3-43E6-A86F-30811B82F67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EC0B7FB-9C26-4C6B-9D1F-0249CD1069A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5B17CB-F9B2-4C3B-966D-495E1413360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B13 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69E4AD2-AF93-4B9B-8037-427E4C00D24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B13 recall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AA0F2A5-45FF-4485-888A-62E7F40F7B6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B5 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B9F112E-0CDD-498A-97C8-D4AC42D42C1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B5 recall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53322B-7506-4BB4-9A6C-52B35A37F1E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 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D5268EB-2D99-4A46-97FB-036CF8544F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 recall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73060B-77CE-4102-B60B-3B2EBB81F28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1C49113-CA7D-44FD-8F43-61A67D03922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D06765F-C853-4779-A0BF-F94B57C8C2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A18BDB-7683-4740-BC9E-F2B1E124CF8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BC0CD0-59C7-4D29-AF59-EF7807C3756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614C84-3111-4677-A280-42F02122AE3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10" name="Picture 6"/>
          <p:cNvPicPr/>
          <p:nvPr/>
        </p:nvPicPr>
        <p:blipFill>
          <a:blip r:embed="rId15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2" name="Picture 7"/>
          <p:cNvPicPr/>
          <p:nvPr/>
        </p:nvPicPr>
        <p:blipFill>
          <a:blip r:embed="rId16"/>
          <a:srcRect r="2878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7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" name="Picture 10"/>
          <p:cNvPicPr/>
          <p:nvPr/>
        </p:nvPicPr>
        <p:blipFill>
          <a:blip r:embed="rId19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6" name="Picture 15"/>
          <p:cNvPicPr/>
          <p:nvPr/>
        </p:nvPicPr>
        <p:blipFill>
          <a:blip r:embed="rId20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46" name="Picture 6"/>
          <p:cNvPicPr/>
          <p:nvPr/>
        </p:nvPicPr>
        <p:blipFill>
          <a:blip r:embed="rId15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7" name="Picture 7"/>
          <p:cNvPicPr/>
          <p:nvPr/>
        </p:nvPicPr>
        <p:blipFill>
          <a:blip r:embed="rId16"/>
          <a:srcRect r="2878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8" name="Picture 8"/>
          <p:cNvPicPr/>
          <p:nvPr/>
        </p:nvPicPr>
        <p:blipFill>
          <a:blip r:embed="rId17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9" name="Picture 9"/>
          <p:cNvPicPr/>
          <p:nvPr/>
        </p:nvPicPr>
        <p:blipFill>
          <a:blip r:embed="rId18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0" name="Picture 10"/>
          <p:cNvPicPr/>
          <p:nvPr/>
        </p:nvPicPr>
        <p:blipFill>
          <a:blip r:embed="rId19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1" name="Picture 15"/>
          <p:cNvPicPr/>
          <p:nvPr/>
        </p:nvPicPr>
        <p:blipFill>
          <a:blip r:embed="rId20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91" name="Picture 6"/>
          <p:cNvPicPr/>
          <p:nvPr/>
        </p:nvPicPr>
        <p:blipFill>
          <a:blip r:embed="rId15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2" name="Picture 7"/>
          <p:cNvPicPr/>
          <p:nvPr/>
        </p:nvPicPr>
        <p:blipFill>
          <a:blip r:embed="rId16"/>
          <a:srcRect r="2878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3" name="Picture 8"/>
          <p:cNvPicPr/>
          <p:nvPr/>
        </p:nvPicPr>
        <p:blipFill>
          <a:blip r:embed="rId17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4" name="Picture 9"/>
          <p:cNvPicPr/>
          <p:nvPr/>
        </p:nvPicPr>
        <p:blipFill>
          <a:blip r:embed="rId18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5" name="Picture 10"/>
          <p:cNvPicPr/>
          <p:nvPr/>
        </p:nvPicPr>
        <p:blipFill>
          <a:blip r:embed="rId19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6" name="Picture 15"/>
          <p:cNvPicPr/>
          <p:nvPr/>
        </p:nvPicPr>
        <p:blipFill>
          <a:blip r:embed="rId20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8447400" y="311760"/>
            <a:ext cx="86472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5660B410-DEAF-4B70-93D9-0CA16CCB584F}" type="slidenum">
              <a:rPr lang="en-US" sz="1200" b="0" strike="noStrike" spc="-52">
                <a:solidFill>
                  <a:srgbClr val="FFFFFF"/>
                </a:solidFill>
                <a:latin typeface="微软雅黑"/>
                <a:ea typeface="微软雅黑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58040" y="311760"/>
            <a:ext cx="5619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52">
                <a:solidFill>
                  <a:srgbClr val="FFFFFF"/>
                </a:solidFill>
                <a:latin typeface="微软雅黑"/>
                <a:ea typeface="微软雅黑"/>
              </a:rPr>
              <a:t>Page 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图表 5"/>
          <p:cNvGraphicFramePr/>
          <p:nvPr/>
        </p:nvGraphicFramePr>
        <p:xfrm>
          <a:off x="2192760" y="1850400"/>
          <a:ext cx="6094800" cy="405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图表 5"/>
          <p:cNvGraphicFramePr/>
          <p:nvPr/>
        </p:nvGraphicFramePr>
        <p:xfrm>
          <a:off x="1469520" y="1446840"/>
          <a:ext cx="5758920" cy="43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图表 5"/>
          <p:cNvGraphicFramePr/>
          <p:nvPr/>
        </p:nvGraphicFramePr>
        <p:xfrm>
          <a:off x="1523880" y="1397160"/>
          <a:ext cx="5758920" cy="43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 1"/>
          <p:cNvPicPr/>
          <p:nvPr/>
        </p:nvPicPr>
        <p:blipFill>
          <a:blip r:embed="rId2"/>
          <a:stretch/>
        </p:blipFill>
        <p:spPr>
          <a:xfrm>
            <a:off x="518760" y="1355400"/>
            <a:ext cx="8029080" cy="471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图表 2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79920" y="2628720"/>
          <a:ext cx="8983440" cy="2000160"/>
        </p:xfrm>
        <a:graphic>
          <a:graphicData uri="http://schemas.openxmlformats.org/drawingml/2006/table">
            <a:tbl>
              <a:tblPr/>
              <a:tblGrid>
                <a:gridCol w="95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9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Benchmark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b9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b8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b5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b15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gates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144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146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157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174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380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622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821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963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7922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8567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FF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28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53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49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66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121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449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245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hidden states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360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256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T per step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图表 5"/>
          <p:cNvGraphicFramePr/>
          <p:nvPr>
            <p:extLst>
              <p:ext uri="{D42A27DB-BD31-4B8C-83A1-F6EECF244321}">
                <p14:modId xmlns:p14="http://schemas.microsoft.com/office/powerpoint/2010/main" val="240372768"/>
              </p:ext>
            </p:extLst>
          </p:nvPr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图表 5"/>
          <p:cNvGraphicFramePr/>
          <p:nvPr>
            <p:extLst>
              <p:ext uri="{D42A27DB-BD31-4B8C-83A1-F6EECF244321}">
                <p14:modId xmlns:p14="http://schemas.microsoft.com/office/powerpoint/2010/main" val="1125171267"/>
              </p:ext>
            </p:extLst>
          </p:nvPr>
        </p:nvGraphicFramePr>
        <p:xfrm>
          <a:off x="0" y="213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图表 3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图表 4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图表 2"/>
          <p:cNvGraphicFramePr/>
          <p:nvPr/>
        </p:nvGraphicFramePr>
        <p:xfrm>
          <a:off x="1746000" y="1396800"/>
          <a:ext cx="565092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图表 5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图表 5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图表 5"/>
          <p:cNvGraphicFramePr/>
          <p:nvPr/>
        </p:nvGraphicFramePr>
        <p:xfrm>
          <a:off x="1872000" y="1719000"/>
          <a:ext cx="5650920" cy="405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图表 4"/>
          <p:cNvGraphicFramePr/>
          <p:nvPr/>
        </p:nvGraphicFramePr>
        <p:xfrm>
          <a:off x="0" y="2021760"/>
          <a:ext cx="9142920" cy="34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93920" y="1005120"/>
            <a:ext cx="8471520" cy="12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2500" lnSpcReduction="20000"/>
          </a:bodyPr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6200" b="0" strike="noStrike" spc="-1">
                <a:solidFill>
                  <a:srgbClr val="000000"/>
                </a:solidFill>
                <a:latin typeface="Calibri"/>
                <a:ea typeface="黑体"/>
              </a:rPr>
              <a:t>Intermittent faults at forepart in b13 benchmark (310 logic gates, 53 flip-flops)</a:t>
            </a:r>
            <a:endParaRPr lang="en-US" sz="62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5500" b="0" strike="noStrike" spc="-1">
                <a:solidFill>
                  <a:srgbClr val="000000"/>
                </a:solidFill>
                <a:latin typeface="Calibri"/>
                <a:ea typeface="黑体"/>
              </a:rPr>
              <a:t>About 2000 negative samples in testing dataset.</a:t>
            </a:r>
            <a:endParaRPr lang="en-US" sz="55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73" name="Table 3"/>
          <p:cNvGraphicFramePr/>
          <p:nvPr/>
        </p:nvGraphicFramePr>
        <p:xfrm>
          <a:off x="47520" y="2477880"/>
          <a:ext cx="9048240" cy="3107880"/>
        </p:xfrm>
        <a:graphic>
          <a:graphicData uri="http://schemas.openxmlformats.org/drawingml/2006/table">
            <a:tbl>
              <a:tblPr/>
              <a:tblGrid>
                <a:gridCol w="10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528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1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1868/1868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93.92%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1868/1989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1614/1614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81.85%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1614/1989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1964/1964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371/371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94.16%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371/394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393/393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393/394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331/331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84.01%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331/394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394/394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394/394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33/33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64.71%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33/33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64.71%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图表 5"/>
          <p:cNvGraphicFramePr/>
          <p:nvPr/>
        </p:nvGraphicFramePr>
        <p:xfrm>
          <a:off x="1523880" y="1400400"/>
          <a:ext cx="609480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93920" y="1005120"/>
            <a:ext cx="8371080" cy="98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黑体"/>
              </a:rPr>
              <a:t>Intermittent faults at forepart in b5 benchmark (821 logic gates, 34 flip-flops)</a:t>
            </a:r>
            <a:endParaRPr lang="en-US" sz="36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  <a:ea typeface="黑体"/>
              </a:rPr>
              <a:t>About 2000 negative samples in testing dataset.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47520" y="2477880"/>
          <a:ext cx="9048240" cy="3056040"/>
        </p:xfrm>
        <a:graphic>
          <a:graphicData uri="http://schemas.openxmlformats.org/drawingml/2006/table">
            <a:tbl>
              <a:tblPr/>
              <a:tblGrid>
                <a:gridCol w="10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0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96.85%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1320/1363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65.54%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1320/2014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95.92%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1739/1813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86.35%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1739/2014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99.93%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1441/1442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71.55%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1441/2014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99.84%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1912/1915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94.94%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1912/2014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87.62%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269/307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64.66%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269/416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97.75%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261/267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62.74%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261/416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99.64%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276/277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66.35%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276/416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345/345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82.93%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345/416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22/22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55.00%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22/40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18/18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45.00%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25/25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62.50%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25/40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93920" y="1005120"/>
            <a:ext cx="8371080" cy="98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Permanent faults in b12 benchmark (963 logic gates, 121 flip-flops)</a:t>
            </a:r>
            <a:endParaRPr lang="en-US" sz="20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黑体"/>
              </a:rPr>
              <a:t>About 4000 negative samples in testing dataset.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79" name="Table 3"/>
          <p:cNvGraphicFramePr/>
          <p:nvPr/>
        </p:nvGraphicFramePr>
        <p:xfrm>
          <a:off x="47520" y="2477880"/>
          <a:ext cx="9048240" cy="3264840"/>
        </p:xfrm>
        <a:graphic>
          <a:graphicData uri="http://schemas.openxmlformats.org/drawingml/2006/table">
            <a:tbl>
              <a:tblPr/>
              <a:tblGrid>
                <a:gridCol w="10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0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3151/3159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79.47%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3151/3965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99.57%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3498/3513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88.22%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3498/3965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99.87%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3031/3035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76.44%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3031/3965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99.95%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3922/3924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98.92%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3922/3965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98.82%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668/676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80.87%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668/826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98.81%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746/755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90.31%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746/826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99.68%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632/634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76.51%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632/826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810/812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98.06%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810/826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48/48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51.61%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48/93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85/85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91.40%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85/93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74/74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79.57%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86/86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92.47%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9/0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53.33%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86.67%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12/15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93.33%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6709</TotalTime>
  <Words>619</Words>
  <Application>Microsoft Office PowerPoint</Application>
  <PresentationFormat>全屏显示(4:3)</PresentationFormat>
  <Paragraphs>342</Paragraphs>
  <Slides>37</Slides>
  <Notes>36</Notes>
  <HiddenSlides>9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lenovo</dc:creator>
  <dc:description/>
  <cp:lastModifiedBy>Wang Xingyi</cp:lastModifiedBy>
  <cp:revision>238</cp:revision>
  <dcterms:created xsi:type="dcterms:W3CDTF">2017-07-17T01:11:37Z</dcterms:created>
  <dcterms:modified xsi:type="dcterms:W3CDTF">2019-03-19T17:22:31Z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Lenovo</vt:lpwstr>
  </property>
  <property fmtid="{D5CDD505-2E9C-101B-9397-08002B2CF9AE}" pid="4" name="HiddenSlides">
    <vt:i4>9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36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