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SVM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310</c:v>
                </c:pt>
              </c:numCache>
            </c:numRef>
          </c:cat>
          <c:val>
            <c:numRef>
              <c:f>Sheet1!$B$2:$B$7</c:f>
              <c:numCache>
                <c:formatCode>0.00%</c:formatCode>
                <c:ptCount val="6"/>
                <c:pt idx="0">
                  <c:v>0.34239999999999998</c:v>
                </c:pt>
                <c:pt idx="1">
                  <c:v>0.4723</c:v>
                </c:pt>
                <c:pt idx="2">
                  <c:v>0.52749999999999997</c:v>
                </c:pt>
                <c:pt idx="3">
                  <c:v>0.53149999999999997</c:v>
                </c:pt>
                <c:pt idx="4">
                  <c:v>0.5474</c:v>
                </c:pt>
                <c:pt idx="5">
                  <c:v>0.55940000000000001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B5-45CE-BE12-86F0C1060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5758584"/>
        <c:axId val="605756024"/>
      </c:lineChart>
      <c:catAx>
        <c:axId val="605758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756024"/>
        <c:crosses val="autoZero"/>
        <c:auto val="1"/>
        <c:lblAlgn val="ctr"/>
        <c:lblOffset val="100"/>
        <c:noMultiLvlLbl val="0"/>
      </c:catAx>
      <c:valAx>
        <c:axId val="605756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5758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SVM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310</c:v>
                </c:pt>
              </c:numCache>
            </c:numRef>
          </c:xVal>
          <c:yVal>
            <c:numRef>
              <c:f>Sheet1!$B$2:$B$7</c:f>
              <c:numCache>
                <c:formatCode>0.00%</c:formatCode>
                <c:ptCount val="6"/>
                <c:pt idx="0">
                  <c:v>0.34239999999999998</c:v>
                </c:pt>
                <c:pt idx="1">
                  <c:v>0.4723</c:v>
                </c:pt>
                <c:pt idx="2">
                  <c:v>0.52749999999999997</c:v>
                </c:pt>
                <c:pt idx="3">
                  <c:v>0.53149999999999997</c:v>
                </c:pt>
                <c:pt idx="4">
                  <c:v>0.5474</c:v>
                </c:pt>
                <c:pt idx="5">
                  <c:v>0.55940000000000001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7E-4C24-BE7B-7551C8ADF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0945080"/>
        <c:axId val="519909560"/>
      </c:scatterChart>
      <c:valAx>
        <c:axId val="620945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09560"/>
        <c:crosses val="autoZero"/>
        <c:crossBetween val="midCat"/>
      </c:valAx>
      <c:valAx>
        <c:axId val="519909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0945080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301ED-C7F6-4068-998B-12510DE3F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8E62C6-27B4-46CF-B34C-258E876B5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8BAC4-A94C-4EC2-AA16-31E3B6ED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9750-43B2-4888-8703-CF5B950C340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D35A8-810F-4E8F-8320-D4ADEFC0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8714D-8828-4B70-9B86-31B9C7FA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1312-48EA-4B91-8944-A37314893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2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2512D-8CB4-4E25-9A34-B35EF8B7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1960B9-80C1-4CF2-9CE1-6E9C6E958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19B3D-3EDD-4448-A4C1-19B0CD1A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9750-43B2-4888-8703-CF5B950C340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E1CE1-139D-4222-9FE3-06A7514B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C11AE4-9BF3-49B8-8611-3188C2A8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1312-48EA-4B91-8944-A37314893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2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3B8C1C-C418-40E2-8163-0E717E854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B95E13-24B4-44DB-8201-5D55E1FE5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762484-8ACF-4DDB-90A0-27D46757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9750-43B2-4888-8703-CF5B950C340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ABDEA-22C1-400F-AADB-C488D32C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61DF1-CB99-43F3-8AB8-4106AE9D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1312-48EA-4B91-8944-A37314893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0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EB03F-CB36-446F-9AFB-59F16D7D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6ED29-EF1F-4246-AAD4-A225BDF8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2D3B3-5CA6-433C-9601-BF8CD369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9750-43B2-4888-8703-CF5B950C340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C3E87-2916-47C8-8034-E1922B1A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DE285-EBDB-4E98-936D-2E260FC7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1312-48EA-4B91-8944-A37314893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8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EA9BF-0794-4C93-86EB-1AE3806E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657346-CF8E-4D08-AB6B-42B6182AB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0363A-0133-4CF4-A23C-76EFB8FF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9750-43B2-4888-8703-CF5B950C340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D9747-85D7-4704-A3F6-C2877B75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E3BE3-5A02-443C-B4E0-399BBF11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1312-48EA-4B91-8944-A37314893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12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E7BFA-401B-4336-A848-561BE1C9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AD54F-741C-4B1A-9F93-827D1CB16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475407-10E4-47BB-87CD-A9505F3A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B91C-1FDC-4AC4-88EA-1444CC5C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9750-43B2-4888-8703-CF5B950C340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133D1-35B7-4C5B-8D98-F8DECC76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304A0-AC39-4B6E-A013-10002E72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1312-48EA-4B91-8944-A37314893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8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19966-BB95-4AEF-8032-065B4965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99FE8-5018-4A04-AEE7-D178D2A8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A00350-6F4B-4286-A221-9D8951C22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833AEE-D313-4195-9402-903E49DB0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789EB9-E3E1-4E68-8FDF-4C065D86E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F4C7DB-D09C-49BE-9C4D-BDCD1C7A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9750-43B2-4888-8703-CF5B950C340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D7FD36-5678-405F-9AD8-F270A85B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BC8342-BA46-4570-A3D6-720FB4F7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1312-48EA-4B91-8944-A37314893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6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135CB-9F81-46C4-B07A-341A5644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E2ADAF-C168-460F-B5F6-D9DAA866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9750-43B2-4888-8703-CF5B950C340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99A0AD-33E2-4855-B215-9B75963D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7F57FE-6309-4B09-A85D-6638BEE7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1312-48EA-4B91-8944-A37314893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13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E47B1F-3394-4C1F-AA66-8EA55856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9750-43B2-4888-8703-CF5B950C340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26BD39-59FD-4E55-A9BC-D182C18E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03C27F-3757-40A5-8ACB-B14E3E2F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1312-48EA-4B91-8944-A37314893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6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73A3B-2F3D-4334-BAE0-37CA882B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CE98D-87B0-4384-9A26-CAEFBFD3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4D5F87-50C9-4E4F-A0B9-107ADFC6D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AFCF6-FD87-4A7F-88D5-F9EBAAD9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9750-43B2-4888-8703-CF5B950C340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4E1448-4507-439F-854F-C68AAB13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3B424-1ED3-4813-8DE6-1D5DE723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1312-48EA-4B91-8944-A37314893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1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A50A2-B993-4AF1-B5FA-D2DEED33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6EDF25-1205-4978-9755-658E22AEB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93AFF1-7B43-40E0-A6A0-2B2DA98B3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9567B8-5286-40AC-BDBA-674EB85F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9750-43B2-4888-8703-CF5B950C340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B3BEC-7817-4C34-8753-86A8A9AA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ED145-AC5B-4ED1-8C41-904D44A2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1312-48EA-4B91-8944-A37314893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69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3D661F-A9EC-4ED1-B0CE-6940B5D2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E5B19-5216-410F-9B60-573C11FC7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1C4DA-AE20-49F4-B515-8BEFF7E49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D9750-43B2-4888-8703-CF5B950C3403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0184F-CA4D-40DA-8F0A-01DE49191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8CC6D-C2EE-42B5-874B-55FBCC0D5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F1312-48EA-4B91-8944-A37314893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5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909C0D34-8DBD-45BA-B05D-4B7E4ED338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1088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644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C96C9F44-365E-4B2E-8D41-2249DED05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9437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929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Xingyi</dc:creator>
  <cp:lastModifiedBy>Wang Xingyi</cp:lastModifiedBy>
  <cp:revision>6</cp:revision>
  <dcterms:created xsi:type="dcterms:W3CDTF">2019-04-29T09:49:56Z</dcterms:created>
  <dcterms:modified xsi:type="dcterms:W3CDTF">2019-04-29T16:12:35Z</dcterms:modified>
</cp:coreProperties>
</file>