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56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ab_12" id="{C1D09248-8D9F-4365-B23E-62162E60BA93}">
          <p14:sldIdLst>
            <p14:sldId id="258"/>
            <p14:sldId id="257"/>
            <p14:sldId id="259"/>
            <p14:sldId id="260"/>
            <p14:sldId id="256"/>
          </p14:sldIdLst>
        </p14:section>
        <p14:section name="Untitled Section" id="{6F872D3E-159E-4BEF-A9C3-486664953257}">
          <p14:sldIdLst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Marks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Sheet1!$B$2</c:f>
              <c:strCache>
                <c:ptCount val="1"/>
                <c:pt idx="0">
                  <c:v>FEWT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Sheet1!$B$3:$B$7</c:f>
              <c:numCache>
                <c:formatCode>General</c:formatCode>
                <c:ptCount val="5"/>
                <c:pt idx="0">
                  <c:v>80</c:v>
                </c:pt>
                <c:pt idx="1">
                  <c:v>85</c:v>
                </c:pt>
                <c:pt idx="2">
                  <c:v>90</c:v>
                </c:pt>
                <c:pt idx="3">
                  <c:v>95</c:v>
                </c:pt>
                <c:pt idx="4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C4-4EC4-B6BA-ED91626C4625}"/>
            </c:ext>
          </c:extLst>
        </c:ser>
        <c:ser>
          <c:idx val="1"/>
          <c:order val="1"/>
          <c:tx>
            <c:strRef>
              <c:f>Sheet1!$C$2</c:f>
              <c:strCache>
                <c:ptCount val="1"/>
                <c:pt idx="0">
                  <c:v>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Sheet1!$C$3:$C$7</c:f>
              <c:numCache>
                <c:formatCode>General</c:formatCode>
                <c:ptCount val="5"/>
                <c:pt idx="0">
                  <c:v>83</c:v>
                </c:pt>
                <c:pt idx="1">
                  <c:v>88</c:v>
                </c:pt>
                <c:pt idx="2">
                  <c:v>93</c:v>
                </c:pt>
                <c:pt idx="3">
                  <c:v>98</c:v>
                </c:pt>
                <c:pt idx="4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C4-4EC4-B6BA-ED91626C4625}"/>
            </c:ext>
          </c:extLst>
        </c:ser>
        <c:ser>
          <c:idx val="2"/>
          <c:order val="2"/>
          <c:tx>
            <c:strRef>
              <c:f>Sheet1!$D$2</c:f>
              <c:strCache>
                <c:ptCount val="1"/>
                <c:pt idx="0">
                  <c:v>DBMS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Sheet1!$D$3:$D$7</c:f>
              <c:numCache>
                <c:formatCode>General</c:formatCode>
                <c:ptCount val="5"/>
                <c:pt idx="0">
                  <c:v>95</c:v>
                </c:pt>
                <c:pt idx="1">
                  <c:v>90</c:v>
                </c:pt>
                <c:pt idx="2">
                  <c:v>85</c:v>
                </c:pt>
                <c:pt idx="3">
                  <c:v>90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C4-4EC4-B6BA-ED91626C4625}"/>
            </c:ext>
          </c:extLst>
        </c:ser>
        <c:ser>
          <c:idx val="3"/>
          <c:order val="3"/>
          <c:tx>
            <c:strRef>
              <c:f>Sheet1!$E$2</c:f>
              <c:strCache>
                <c:ptCount val="1"/>
                <c:pt idx="0">
                  <c:v>MATHS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Sheet1!$E$3:$E$7</c:f>
              <c:numCache>
                <c:formatCode>General</c:formatCode>
                <c:ptCount val="5"/>
                <c:pt idx="0">
                  <c:v>90</c:v>
                </c:pt>
                <c:pt idx="1">
                  <c:v>92</c:v>
                </c:pt>
                <c:pt idx="2">
                  <c:v>94</c:v>
                </c:pt>
                <c:pt idx="3">
                  <c:v>96</c:v>
                </c:pt>
                <c:pt idx="4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C4-4EC4-B6BA-ED91626C4625}"/>
            </c:ext>
          </c:extLst>
        </c:ser>
        <c:ser>
          <c:idx val="4"/>
          <c:order val="4"/>
          <c:tx>
            <c:strRef>
              <c:f>Sheet1!$F$2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numRef>
              <c:f>Sheet1!$A$3:$A$7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Sheet1!$F$3:$F$7</c:f>
              <c:numCache>
                <c:formatCode>General</c:formatCode>
                <c:ptCount val="5"/>
                <c:pt idx="0">
                  <c:v>348</c:v>
                </c:pt>
                <c:pt idx="1">
                  <c:v>355</c:v>
                </c:pt>
                <c:pt idx="2">
                  <c:v>362</c:v>
                </c:pt>
                <c:pt idx="3">
                  <c:v>379</c:v>
                </c:pt>
                <c:pt idx="4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C4-4EC4-B6BA-ED91626C46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60DAF-5792-4947-97E4-0587EFCDD2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084226-8AF3-485B-8900-196A960AB86B}">
      <dgm:prSet phldrT="[Text]" custT="1"/>
      <dgm:spPr/>
      <dgm:t>
        <a:bodyPr/>
        <a:lstStyle/>
        <a:p>
          <a:pPr algn="l"/>
          <a:r>
            <a:rPr lang="en-US" sz="2400" dirty="0" smtClean="0"/>
            <a:t>Tor : A web browser</a:t>
          </a:r>
        </a:p>
        <a:p>
          <a:pPr algn="l"/>
          <a:r>
            <a:rPr lang="en-US" sz="2400" dirty="0" smtClean="0"/>
            <a:t>Your IP address can’t be traced.</a:t>
          </a:r>
          <a:endParaRPr lang="en-US" sz="2400" dirty="0"/>
        </a:p>
      </dgm:t>
    </dgm:pt>
    <dgm:pt modelId="{EE7F1D2B-B236-41CC-A1E9-2D4E3E19079B}" type="parTrans" cxnId="{7ED0AE1D-2F07-44F6-B088-AADB87118805}">
      <dgm:prSet/>
      <dgm:spPr/>
      <dgm:t>
        <a:bodyPr/>
        <a:lstStyle/>
        <a:p>
          <a:endParaRPr lang="en-US"/>
        </a:p>
      </dgm:t>
    </dgm:pt>
    <dgm:pt modelId="{30083249-3DAA-4C1E-AA17-8B33B85E7486}" type="sibTrans" cxnId="{7ED0AE1D-2F07-44F6-B088-AADB87118805}">
      <dgm:prSet/>
      <dgm:spPr/>
      <dgm:t>
        <a:bodyPr/>
        <a:lstStyle/>
        <a:p>
          <a:endParaRPr lang="en-US"/>
        </a:p>
      </dgm:t>
    </dgm:pt>
    <dgm:pt modelId="{D709293A-FCE4-4F31-8CB9-7F39F8CD3BC6}">
      <dgm:prSet phldrT="[Text]"/>
      <dgm:spPr/>
      <dgm:t>
        <a:bodyPr/>
        <a:lstStyle/>
        <a:p>
          <a:r>
            <a:rPr lang="en-US" dirty="0" err="1" smtClean="0"/>
            <a:t>Darknet</a:t>
          </a:r>
          <a:r>
            <a:rPr lang="en-US" dirty="0" smtClean="0"/>
            <a:t> : Network for dark world</a:t>
          </a:r>
        </a:p>
        <a:p>
          <a:r>
            <a:rPr lang="en-US" b="0" i="0" dirty="0" smtClean="0"/>
            <a:t>mediate transactions for illegal goods and typically use Bitcoin as payment.</a:t>
          </a:r>
          <a:endParaRPr lang="en-US" dirty="0"/>
        </a:p>
      </dgm:t>
    </dgm:pt>
    <dgm:pt modelId="{6955F66B-B3FD-4D8C-A2FE-373AF508CCFE}" type="parTrans" cxnId="{B69693D4-2864-4A58-A98C-9F836BA6807B}">
      <dgm:prSet/>
      <dgm:spPr/>
      <dgm:t>
        <a:bodyPr/>
        <a:lstStyle/>
        <a:p>
          <a:endParaRPr lang="en-US"/>
        </a:p>
      </dgm:t>
    </dgm:pt>
    <dgm:pt modelId="{A3CA28D5-768A-4478-A020-9CC00AEACA3A}" type="sibTrans" cxnId="{B69693D4-2864-4A58-A98C-9F836BA6807B}">
      <dgm:prSet/>
      <dgm:spPr/>
      <dgm:t>
        <a:bodyPr/>
        <a:lstStyle/>
        <a:p>
          <a:endParaRPr lang="en-US"/>
        </a:p>
      </dgm:t>
    </dgm:pt>
    <dgm:pt modelId="{19AC5164-275C-44DE-AB7A-2D4ECAC809C3}">
      <dgm:prSet phldrT="[Text]"/>
      <dgm:spPr/>
      <dgm:t>
        <a:bodyPr/>
        <a:lstStyle/>
        <a:p>
          <a:r>
            <a:rPr lang="en-US" dirty="0" smtClean="0"/>
            <a:t>Bitcoin : Digital coin</a:t>
          </a:r>
        </a:p>
        <a:p>
          <a:r>
            <a:rPr lang="en-US" b="0" i="0" dirty="0" smtClean="0"/>
            <a:t>cryptocurrencies</a:t>
          </a:r>
          <a:r>
            <a:rPr lang="en-US" b="0" i="0" dirty="0" smtClean="0"/>
            <a:t> used in dark web marketplaces due to the flexibility and relative anonymity of the currency.</a:t>
          </a:r>
          <a:endParaRPr lang="en-US" dirty="0"/>
        </a:p>
      </dgm:t>
    </dgm:pt>
    <dgm:pt modelId="{CDC8DD66-2883-476A-BCD0-F911DD242142}" type="parTrans" cxnId="{CCB24DD4-E08B-40B7-8A34-8BABDADA0D2B}">
      <dgm:prSet/>
      <dgm:spPr/>
      <dgm:t>
        <a:bodyPr/>
        <a:lstStyle/>
        <a:p>
          <a:endParaRPr lang="en-US"/>
        </a:p>
      </dgm:t>
    </dgm:pt>
    <dgm:pt modelId="{3C32FB27-F42C-4FA3-941A-3494E02FE582}" type="sibTrans" cxnId="{CCB24DD4-E08B-40B7-8A34-8BABDADA0D2B}">
      <dgm:prSet/>
      <dgm:spPr/>
      <dgm:t>
        <a:bodyPr/>
        <a:lstStyle/>
        <a:p>
          <a:endParaRPr lang="en-US"/>
        </a:p>
      </dgm:t>
    </dgm:pt>
    <dgm:pt modelId="{C597EA22-86C1-416A-B7D2-9FC46B262F65}" type="pres">
      <dgm:prSet presAssocID="{A9060DAF-5792-4947-97E4-0587EFCDD261}" presName="Name0" presStyleCnt="0">
        <dgm:presLayoutVars>
          <dgm:chMax val="7"/>
          <dgm:chPref val="7"/>
          <dgm:dir/>
        </dgm:presLayoutVars>
      </dgm:prSet>
      <dgm:spPr/>
    </dgm:pt>
    <dgm:pt modelId="{AC05F7E6-2FB4-49B9-B3AB-4C8C8412CCD7}" type="pres">
      <dgm:prSet presAssocID="{A9060DAF-5792-4947-97E4-0587EFCDD261}" presName="Name1" presStyleCnt="0"/>
      <dgm:spPr/>
    </dgm:pt>
    <dgm:pt modelId="{A5B5542B-04C9-4EE7-88D7-10680BE267DE}" type="pres">
      <dgm:prSet presAssocID="{A9060DAF-5792-4947-97E4-0587EFCDD261}" presName="cycle" presStyleCnt="0"/>
      <dgm:spPr/>
    </dgm:pt>
    <dgm:pt modelId="{D07FD7BC-68E5-4A38-8EFF-45B8C76520D5}" type="pres">
      <dgm:prSet presAssocID="{A9060DAF-5792-4947-97E4-0587EFCDD261}" presName="srcNode" presStyleLbl="node1" presStyleIdx="0" presStyleCnt="3"/>
      <dgm:spPr/>
    </dgm:pt>
    <dgm:pt modelId="{FFC9CFB3-078A-4F88-807F-C365CAC95A04}" type="pres">
      <dgm:prSet presAssocID="{A9060DAF-5792-4947-97E4-0587EFCDD261}" presName="conn" presStyleLbl="parChTrans1D2" presStyleIdx="0" presStyleCnt="1"/>
      <dgm:spPr/>
    </dgm:pt>
    <dgm:pt modelId="{43C054CF-295A-471E-90C9-1FECF59CC217}" type="pres">
      <dgm:prSet presAssocID="{A9060DAF-5792-4947-97E4-0587EFCDD261}" presName="extraNode" presStyleLbl="node1" presStyleIdx="0" presStyleCnt="3"/>
      <dgm:spPr/>
    </dgm:pt>
    <dgm:pt modelId="{89F5E8E9-0BAA-46FC-9EC6-104A58305CBE}" type="pres">
      <dgm:prSet presAssocID="{A9060DAF-5792-4947-97E4-0587EFCDD261}" presName="dstNode" presStyleLbl="node1" presStyleIdx="0" presStyleCnt="3"/>
      <dgm:spPr/>
    </dgm:pt>
    <dgm:pt modelId="{2761B17D-EF10-4D8E-97D7-C426724D763B}" type="pres">
      <dgm:prSet presAssocID="{E0084226-8AF3-485B-8900-196A960AB86B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8BD645-7903-499A-861F-90B96FD3DB78}" type="pres">
      <dgm:prSet presAssocID="{E0084226-8AF3-485B-8900-196A960AB86B}" presName="accent_1" presStyleCnt="0"/>
      <dgm:spPr/>
    </dgm:pt>
    <dgm:pt modelId="{771BD80A-674D-4E6B-B445-F1A4A798AF66}" type="pres">
      <dgm:prSet presAssocID="{E0084226-8AF3-485B-8900-196A960AB86B}" presName="accentRepeatNode" presStyleLbl="solidFgAcc1" presStyleIdx="0" presStyleCnt="3"/>
      <dgm:spPr/>
    </dgm:pt>
    <dgm:pt modelId="{43E00F28-94E1-44DD-A690-DCD5BA8F465A}" type="pres">
      <dgm:prSet presAssocID="{D709293A-FCE4-4F31-8CB9-7F39F8CD3BC6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893F1F-8923-4367-BCDC-5FD8731134E0}" type="pres">
      <dgm:prSet presAssocID="{D709293A-FCE4-4F31-8CB9-7F39F8CD3BC6}" presName="accent_2" presStyleCnt="0"/>
      <dgm:spPr/>
    </dgm:pt>
    <dgm:pt modelId="{2430B8DD-C32E-4E70-9A30-378DC27E8284}" type="pres">
      <dgm:prSet presAssocID="{D709293A-FCE4-4F31-8CB9-7F39F8CD3BC6}" presName="accentRepeatNode" presStyleLbl="solidFgAcc1" presStyleIdx="1" presStyleCnt="3"/>
      <dgm:spPr/>
    </dgm:pt>
    <dgm:pt modelId="{1FA3A174-0B2B-47A7-826C-6462274E22E2}" type="pres">
      <dgm:prSet presAssocID="{19AC5164-275C-44DE-AB7A-2D4ECAC809C3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DAF973-857C-4E58-ADF8-52EF58196811}" type="pres">
      <dgm:prSet presAssocID="{19AC5164-275C-44DE-AB7A-2D4ECAC809C3}" presName="accent_3" presStyleCnt="0"/>
      <dgm:spPr/>
    </dgm:pt>
    <dgm:pt modelId="{9B88E42B-CC5C-473E-9CED-824E7E3C0A73}" type="pres">
      <dgm:prSet presAssocID="{19AC5164-275C-44DE-AB7A-2D4ECAC809C3}" presName="accentRepeatNode" presStyleLbl="solidFgAcc1" presStyleIdx="2" presStyleCnt="3"/>
      <dgm:spPr/>
    </dgm:pt>
  </dgm:ptLst>
  <dgm:cxnLst>
    <dgm:cxn modelId="{E8DFDDD2-6DE7-4056-9EFE-98AA4AB5EC31}" type="presOf" srcId="{30083249-3DAA-4C1E-AA17-8B33B85E7486}" destId="{FFC9CFB3-078A-4F88-807F-C365CAC95A04}" srcOrd="0" destOrd="0" presId="urn:microsoft.com/office/officeart/2008/layout/VerticalCurvedList"/>
    <dgm:cxn modelId="{B69693D4-2864-4A58-A98C-9F836BA6807B}" srcId="{A9060DAF-5792-4947-97E4-0587EFCDD261}" destId="{D709293A-FCE4-4F31-8CB9-7F39F8CD3BC6}" srcOrd="1" destOrd="0" parTransId="{6955F66B-B3FD-4D8C-A2FE-373AF508CCFE}" sibTransId="{A3CA28D5-768A-4478-A020-9CC00AEACA3A}"/>
    <dgm:cxn modelId="{7ED0AE1D-2F07-44F6-B088-AADB87118805}" srcId="{A9060DAF-5792-4947-97E4-0587EFCDD261}" destId="{E0084226-8AF3-485B-8900-196A960AB86B}" srcOrd="0" destOrd="0" parTransId="{EE7F1D2B-B236-41CC-A1E9-2D4E3E19079B}" sibTransId="{30083249-3DAA-4C1E-AA17-8B33B85E7486}"/>
    <dgm:cxn modelId="{39850FED-B1ED-4393-AD68-60EEE33F80FA}" type="presOf" srcId="{19AC5164-275C-44DE-AB7A-2D4ECAC809C3}" destId="{1FA3A174-0B2B-47A7-826C-6462274E22E2}" srcOrd="0" destOrd="0" presId="urn:microsoft.com/office/officeart/2008/layout/VerticalCurvedList"/>
    <dgm:cxn modelId="{3F0D9EF1-C7FE-436F-9B63-C94670F24437}" type="presOf" srcId="{E0084226-8AF3-485B-8900-196A960AB86B}" destId="{2761B17D-EF10-4D8E-97D7-C426724D763B}" srcOrd="0" destOrd="0" presId="urn:microsoft.com/office/officeart/2008/layout/VerticalCurvedList"/>
    <dgm:cxn modelId="{CC50CB25-91EF-4954-A799-FB0AFF56FABD}" type="presOf" srcId="{D709293A-FCE4-4F31-8CB9-7F39F8CD3BC6}" destId="{43E00F28-94E1-44DD-A690-DCD5BA8F465A}" srcOrd="0" destOrd="0" presId="urn:microsoft.com/office/officeart/2008/layout/VerticalCurvedList"/>
    <dgm:cxn modelId="{CCB24DD4-E08B-40B7-8A34-8BABDADA0D2B}" srcId="{A9060DAF-5792-4947-97E4-0587EFCDD261}" destId="{19AC5164-275C-44DE-AB7A-2D4ECAC809C3}" srcOrd="2" destOrd="0" parTransId="{CDC8DD66-2883-476A-BCD0-F911DD242142}" sibTransId="{3C32FB27-F42C-4FA3-941A-3494E02FE582}"/>
    <dgm:cxn modelId="{269B7D93-B059-4829-BC40-7B11437672D3}" type="presOf" srcId="{A9060DAF-5792-4947-97E4-0587EFCDD261}" destId="{C597EA22-86C1-416A-B7D2-9FC46B262F65}" srcOrd="0" destOrd="0" presId="urn:microsoft.com/office/officeart/2008/layout/VerticalCurvedList"/>
    <dgm:cxn modelId="{81C55027-84D2-4AD3-90BD-D51B0A97EA58}" type="presParOf" srcId="{C597EA22-86C1-416A-B7D2-9FC46B262F65}" destId="{AC05F7E6-2FB4-49B9-B3AB-4C8C8412CCD7}" srcOrd="0" destOrd="0" presId="urn:microsoft.com/office/officeart/2008/layout/VerticalCurvedList"/>
    <dgm:cxn modelId="{0442114A-FA43-4279-9875-212D0C52DDF2}" type="presParOf" srcId="{AC05F7E6-2FB4-49B9-B3AB-4C8C8412CCD7}" destId="{A5B5542B-04C9-4EE7-88D7-10680BE267DE}" srcOrd="0" destOrd="0" presId="urn:microsoft.com/office/officeart/2008/layout/VerticalCurvedList"/>
    <dgm:cxn modelId="{50292225-311A-4F88-BC75-9DFB966F5BC3}" type="presParOf" srcId="{A5B5542B-04C9-4EE7-88D7-10680BE267DE}" destId="{D07FD7BC-68E5-4A38-8EFF-45B8C76520D5}" srcOrd="0" destOrd="0" presId="urn:microsoft.com/office/officeart/2008/layout/VerticalCurvedList"/>
    <dgm:cxn modelId="{A9CFC6CC-9971-44FF-979B-8A28C399EE3B}" type="presParOf" srcId="{A5B5542B-04C9-4EE7-88D7-10680BE267DE}" destId="{FFC9CFB3-078A-4F88-807F-C365CAC95A04}" srcOrd="1" destOrd="0" presId="urn:microsoft.com/office/officeart/2008/layout/VerticalCurvedList"/>
    <dgm:cxn modelId="{21BB0356-0AFE-4277-ACD9-C97E40BA5193}" type="presParOf" srcId="{A5B5542B-04C9-4EE7-88D7-10680BE267DE}" destId="{43C054CF-295A-471E-90C9-1FECF59CC217}" srcOrd="2" destOrd="0" presId="urn:microsoft.com/office/officeart/2008/layout/VerticalCurvedList"/>
    <dgm:cxn modelId="{790FE230-6A52-405D-B49D-BB38A4612F14}" type="presParOf" srcId="{A5B5542B-04C9-4EE7-88D7-10680BE267DE}" destId="{89F5E8E9-0BAA-46FC-9EC6-104A58305CBE}" srcOrd="3" destOrd="0" presId="urn:microsoft.com/office/officeart/2008/layout/VerticalCurvedList"/>
    <dgm:cxn modelId="{444E1CF2-17D0-42C8-9ED8-E5BD2A5F7902}" type="presParOf" srcId="{AC05F7E6-2FB4-49B9-B3AB-4C8C8412CCD7}" destId="{2761B17D-EF10-4D8E-97D7-C426724D763B}" srcOrd="1" destOrd="0" presId="urn:microsoft.com/office/officeart/2008/layout/VerticalCurvedList"/>
    <dgm:cxn modelId="{657F94F5-E869-42A0-B070-297EDBCF472F}" type="presParOf" srcId="{AC05F7E6-2FB4-49B9-B3AB-4C8C8412CCD7}" destId="{618BD645-7903-499A-861F-90B96FD3DB78}" srcOrd="2" destOrd="0" presId="urn:microsoft.com/office/officeart/2008/layout/VerticalCurvedList"/>
    <dgm:cxn modelId="{62DC9295-4A91-4055-BE03-4911708D9572}" type="presParOf" srcId="{618BD645-7903-499A-861F-90B96FD3DB78}" destId="{771BD80A-674D-4E6B-B445-F1A4A798AF66}" srcOrd="0" destOrd="0" presId="urn:microsoft.com/office/officeart/2008/layout/VerticalCurvedList"/>
    <dgm:cxn modelId="{7305495B-0D68-4050-BFBF-CA3080429E09}" type="presParOf" srcId="{AC05F7E6-2FB4-49B9-B3AB-4C8C8412CCD7}" destId="{43E00F28-94E1-44DD-A690-DCD5BA8F465A}" srcOrd="3" destOrd="0" presId="urn:microsoft.com/office/officeart/2008/layout/VerticalCurvedList"/>
    <dgm:cxn modelId="{B9B100FF-8F52-45E7-B040-12EB7FAC094B}" type="presParOf" srcId="{AC05F7E6-2FB4-49B9-B3AB-4C8C8412CCD7}" destId="{CD893F1F-8923-4367-BCDC-5FD8731134E0}" srcOrd="4" destOrd="0" presId="urn:microsoft.com/office/officeart/2008/layout/VerticalCurvedList"/>
    <dgm:cxn modelId="{A51CD68C-55AE-4FCF-9400-7CAF3D67DAC2}" type="presParOf" srcId="{CD893F1F-8923-4367-BCDC-5FD8731134E0}" destId="{2430B8DD-C32E-4E70-9A30-378DC27E8284}" srcOrd="0" destOrd="0" presId="urn:microsoft.com/office/officeart/2008/layout/VerticalCurvedList"/>
    <dgm:cxn modelId="{22D78439-1497-462C-B72B-053F82A24FFB}" type="presParOf" srcId="{AC05F7E6-2FB4-49B9-B3AB-4C8C8412CCD7}" destId="{1FA3A174-0B2B-47A7-826C-6462274E22E2}" srcOrd="5" destOrd="0" presId="urn:microsoft.com/office/officeart/2008/layout/VerticalCurvedList"/>
    <dgm:cxn modelId="{A1DEE901-C0FA-48E0-BF72-A14C09364E1C}" type="presParOf" srcId="{AC05F7E6-2FB4-49B9-B3AB-4C8C8412CCD7}" destId="{40DAF973-857C-4E58-ADF8-52EF58196811}" srcOrd="6" destOrd="0" presId="urn:microsoft.com/office/officeart/2008/layout/VerticalCurvedList"/>
    <dgm:cxn modelId="{55A80CF5-B929-4728-808A-8ABFE5513B21}" type="presParOf" srcId="{40DAF973-857C-4E58-ADF8-52EF58196811}" destId="{9B88E42B-CC5C-473E-9CED-824E7E3C0A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B5593F-75F0-4D98-8795-4502582C3BA3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37B65A2-2079-406B-BAD3-4B17B4AC105E}">
      <dgm:prSet phldrT="[Text]"/>
      <dgm:spPr/>
      <dgm:t>
        <a:bodyPr/>
        <a:lstStyle/>
        <a:p>
          <a:r>
            <a:rPr lang="en-US" dirty="0" smtClean="0"/>
            <a:t>Bitcoin</a:t>
          </a:r>
          <a:endParaRPr lang="en-US" dirty="0"/>
        </a:p>
      </dgm:t>
    </dgm:pt>
    <dgm:pt modelId="{4E8628D1-A0E9-4936-8811-47C4616184FC}" type="parTrans" cxnId="{2F67CB7F-7711-4DD9-8BC2-42AE851BFD0E}">
      <dgm:prSet/>
      <dgm:spPr/>
      <dgm:t>
        <a:bodyPr/>
        <a:lstStyle/>
        <a:p>
          <a:endParaRPr lang="en-US"/>
        </a:p>
      </dgm:t>
    </dgm:pt>
    <dgm:pt modelId="{2F7AD4A3-6CB2-4941-ABA3-285CC7EB27B1}" type="sibTrans" cxnId="{2F67CB7F-7711-4DD9-8BC2-42AE851BFD0E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  <dgm:t>
        <a:bodyPr/>
        <a:lstStyle/>
        <a:p>
          <a:endParaRPr lang="en-US"/>
        </a:p>
      </dgm:t>
    </dgm:pt>
    <dgm:pt modelId="{862DF288-0972-4C72-AA54-1A5CD7B00B05}" type="pres">
      <dgm:prSet presAssocID="{4AB5593F-75F0-4D98-8795-4502582C3BA3}" presName="Name0" presStyleCnt="0">
        <dgm:presLayoutVars>
          <dgm:chMax val="7"/>
          <dgm:chPref val="7"/>
          <dgm:dir/>
        </dgm:presLayoutVars>
      </dgm:prSet>
      <dgm:spPr/>
    </dgm:pt>
    <dgm:pt modelId="{D7BD9D14-A6EE-43F4-8D78-D460E79B86A5}" type="pres">
      <dgm:prSet presAssocID="{4AB5593F-75F0-4D98-8795-4502582C3BA3}" presName="Name1" presStyleCnt="0"/>
      <dgm:spPr/>
    </dgm:pt>
    <dgm:pt modelId="{DC9DDEE9-3F85-46DD-84DF-8BA1EC92C1CE}" type="pres">
      <dgm:prSet presAssocID="{2F7AD4A3-6CB2-4941-ABA3-285CC7EB27B1}" presName="picture_1" presStyleCnt="0"/>
      <dgm:spPr/>
    </dgm:pt>
    <dgm:pt modelId="{9C6A6A49-5F24-4F3A-887D-1E2DBBA8C822}" type="pres">
      <dgm:prSet presAssocID="{2F7AD4A3-6CB2-4941-ABA3-285CC7EB27B1}" presName="pictureRepeatNode" presStyleLbl="alignImgPlace1" presStyleIdx="0" presStyleCnt="1" custScaleX="110248" custScaleY="110248"/>
      <dgm:spPr/>
    </dgm:pt>
    <dgm:pt modelId="{0217B3FC-9667-47F5-9F4D-14B9FB0B1A67}" type="pres">
      <dgm:prSet presAssocID="{E37B65A2-2079-406B-BAD3-4B17B4AC105E}" presName="text_1" presStyleLbl="node1" presStyleIdx="0" presStyleCnt="0">
        <dgm:presLayoutVars>
          <dgm:bulletEnabled val="1"/>
        </dgm:presLayoutVars>
      </dgm:prSet>
      <dgm:spPr/>
    </dgm:pt>
  </dgm:ptLst>
  <dgm:cxnLst>
    <dgm:cxn modelId="{4228914F-38B7-4AEF-8C3E-83111BCF3567}" type="presOf" srcId="{4AB5593F-75F0-4D98-8795-4502582C3BA3}" destId="{862DF288-0972-4C72-AA54-1A5CD7B00B05}" srcOrd="0" destOrd="0" presId="urn:microsoft.com/office/officeart/2008/layout/CircularPictureCallout"/>
    <dgm:cxn modelId="{2F67CB7F-7711-4DD9-8BC2-42AE851BFD0E}" srcId="{4AB5593F-75F0-4D98-8795-4502582C3BA3}" destId="{E37B65A2-2079-406B-BAD3-4B17B4AC105E}" srcOrd="0" destOrd="0" parTransId="{4E8628D1-A0E9-4936-8811-47C4616184FC}" sibTransId="{2F7AD4A3-6CB2-4941-ABA3-285CC7EB27B1}"/>
    <dgm:cxn modelId="{D934EE27-C1B7-43F1-960B-FF65F3B36CD4}" type="presOf" srcId="{E37B65A2-2079-406B-BAD3-4B17B4AC105E}" destId="{0217B3FC-9667-47F5-9F4D-14B9FB0B1A67}" srcOrd="0" destOrd="0" presId="urn:microsoft.com/office/officeart/2008/layout/CircularPictureCallout"/>
    <dgm:cxn modelId="{632324D1-7139-4273-9A92-972474BFB26C}" type="presOf" srcId="{2F7AD4A3-6CB2-4941-ABA3-285CC7EB27B1}" destId="{9C6A6A49-5F24-4F3A-887D-1E2DBBA8C822}" srcOrd="0" destOrd="0" presId="urn:microsoft.com/office/officeart/2008/layout/CircularPictureCallout"/>
    <dgm:cxn modelId="{F2E745A6-90D9-44BC-BF77-E1E76335A9B7}" type="presParOf" srcId="{862DF288-0972-4C72-AA54-1A5CD7B00B05}" destId="{D7BD9D14-A6EE-43F4-8D78-D460E79B86A5}" srcOrd="0" destOrd="0" presId="urn:microsoft.com/office/officeart/2008/layout/CircularPictureCallout"/>
    <dgm:cxn modelId="{B3175E42-DBF0-45FE-B71C-CBB546B4659E}" type="presParOf" srcId="{D7BD9D14-A6EE-43F4-8D78-D460E79B86A5}" destId="{DC9DDEE9-3F85-46DD-84DF-8BA1EC92C1CE}" srcOrd="0" destOrd="0" presId="urn:microsoft.com/office/officeart/2008/layout/CircularPictureCallout"/>
    <dgm:cxn modelId="{C6F5E020-AA5F-4A48-ABDF-4944686B4D60}" type="presParOf" srcId="{DC9DDEE9-3F85-46DD-84DF-8BA1EC92C1CE}" destId="{9C6A6A49-5F24-4F3A-887D-1E2DBBA8C822}" srcOrd="0" destOrd="0" presId="urn:microsoft.com/office/officeart/2008/layout/CircularPictureCallout"/>
    <dgm:cxn modelId="{BE2FC8B9-C870-4B13-8E7C-B880E86E17F9}" type="presParOf" srcId="{D7BD9D14-A6EE-43F4-8D78-D460E79B86A5}" destId="{0217B3FC-9667-47F5-9F4D-14B9FB0B1A67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AA844-32C9-48E9-88BA-2EDA7B63154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4C624F01-0668-402C-A738-7D9AA8DA29CF}">
      <dgm:prSet phldrT="[Text]"/>
      <dgm:spPr/>
      <dgm:t>
        <a:bodyPr/>
        <a:lstStyle/>
        <a:p>
          <a:r>
            <a:rPr lang="en-US" dirty="0" err="1" smtClean="0"/>
            <a:t>Darknet</a:t>
          </a:r>
          <a:endParaRPr lang="en-US" dirty="0"/>
        </a:p>
      </dgm:t>
    </dgm:pt>
    <dgm:pt modelId="{1D67634C-F457-42EE-B19F-207E5F2C431E}" type="parTrans" cxnId="{BE7B133C-4A3C-4154-A2FF-93E880FC8BEB}">
      <dgm:prSet/>
      <dgm:spPr/>
      <dgm:t>
        <a:bodyPr/>
        <a:lstStyle/>
        <a:p>
          <a:endParaRPr lang="en-US"/>
        </a:p>
      </dgm:t>
    </dgm:pt>
    <dgm:pt modelId="{06D27B42-3710-4BA4-A923-AC38C4C4FC71}" type="sibTrans" cxnId="{BE7B133C-4A3C-4154-A2FF-93E880FC8BEB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A60D7060-D0D4-43AF-AE68-C6A641B89587}" type="pres">
      <dgm:prSet presAssocID="{7E1AA844-32C9-48E9-88BA-2EDA7B631545}" presName="Name0" presStyleCnt="0">
        <dgm:presLayoutVars>
          <dgm:chMax val="7"/>
          <dgm:chPref val="7"/>
          <dgm:dir/>
        </dgm:presLayoutVars>
      </dgm:prSet>
      <dgm:spPr/>
    </dgm:pt>
    <dgm:pt modelId="{25EBDB9E-97A4-4E52-AFD0-8F6F8C45B95F}" type="pres">
      <dgm:prSet presAssocID="{7E1AA844-32C9-48E9-88BA-2EDA7B631545}" presName="Name1" presStyleCnt="0"/>
      <dgm:spPr/>
    </dgm:pt>
    <dgm:pt modelId="{91B763D9-1AF4-424C-8A77-8F075F23CAB2}" type="pres">
      <dgm:prSet presAssocID="{06D27B42-3710-4BA4-A923-AC38C4C4FC71}" presName="picture_1" presStyleCnt="0"/>
      <dgm:spPr/>
    </dgm:pt>
    <dgm:pt modelId="{B8188384-6194-433A-9A74-F36147DA0899}" type="pres">
      <dgm:prSet presAssocID="{06D27B42-3710-4BA4-A923-AC38C4C4FC71}" presName="pictureRepeatNode" presStyleLbl="alignImgPlace1" presStyleIdx="0" presStyleCnt="1" custScaleX="104161" custScaleY="104161"/>
      <dgm:spPr/>
    </dgm:pt>
    <dgm:pt modelId="{D91B45B9-9867-4451-BCFE-D232841DD8D0}" type="pres">
      <dgm:prSet presAssocID="{4C624F01-0668-402C-A738-7D9AA8DA29CF}" presName="text_1" presStyleLbl="node1" presStyleIdx="0" presStyleCnt="0">
        <dgm:presLayoutVars>
          <dgm:bulletEnabled val="1"/>
        </dgm:presLayoutVars>
      </dgm:prSet>
      <dgm:spPr/>
    </dgm:pt>
  </dgm:ptLst>
  <dgm:cxnLst>
    <dgm:cxn modelId="{5F7635C1-71CF-4BA0-A707-3D1CA1AB6BC1}" type="presOf" srcId="{06D27B42-3710-4BA4-A923-AC38C4C4FC71}" destId="{B8188384-6194-433A-9A74-F36147DA0899}" srcOrd="0" destOrd="0" presId="urn:microsoft.com/office/officeart/2008/layout/CircularPictureCallout"/>
    <dgm:cxn modelId="{BE7B133C-4A3C-4154-A2FF-93E880FC8BEB}" srcId="{7E1AA844-32C9-48E9-88BA-2EDA7B631545}" destId="{4C624F01-0668-402C-A738-7D9AA8DA29CF}" srcOrd="0" destOrd="0" parTransId="{1D67634C-F457-42EE-B19F-207E5F2C431E}" sibTransId="{06D27B42-3710-4BA4-A923-AC38C4C4FC71}"/>
    <dgm:cxn modelId="{96ABF24E-D00C-425A-AEA5-F51CB4F22B6D}" type="presOf" srcId="{4C624F01-0668-402C-A738-7D9AA8DA29CF}" destId="{D91B45B9-9867-4451-BCFE-D232841DD8D0}" srcOrd="0" destOrd="0" presId="urn:microsoft.com/office/officeart/2008/layout/CircularPictureCallout"/>
    <dgm:cxn modelId="{F730D149-E314-45AF-AF4E-4ACA2A652D2C}" type="presOf" srcId="{7E1AA844-32C9-48E9-88BA-2EDA7B631545}" destId="{A60D7060-D0D4-43AF-AE68-C6A641B89587}" srcOrd="0" destOrd="0" presId="urn:microsoft.com/office/officeart/2008/layout/CircularPictureCallout"/>
    <dgm:cxn modelId="{468DA422-3FEA-4B03-8A21-96264E4E9170}" type="presParOf" srcId="{A60D7060-D0D4-43AF-AE68-C6A641B89587}" destId="{25EBDB9E-97A4-4E52-AFD0-8F6F8C45B95F}" srcOrd="0" destOrd="0" presId="urn:microsoft.com/office/officeart/2008/layout/CircularPictureCallout"/>
    <dgm:cxn modelId="{19188585-065B-4BAE-BAEA-847F863FFDA0}" type="presParOf" srcId="{25EBDB9E-97A4-4E52-AFD0-8F6F8C45B95F}" destId="{91B763D9-1AF4-424C-8A77-8F075F23CAB2}" srcOrd="0" destOrd="0" presId="urn:microsoft.com/office/officeart/2008/layout/CircularPictureCallout"/>
    <dgm:cxn modelId="{83297F33-DFC6-44C8-BA6F-994747ED9FE2}" type="presParOf" srcId="{91B763D9-1AF4-424C-8A77-8F075F23CAB2}" destId="{B8188384-6194-433A-9A74-F36147DA0899}" srcOrd="0" destOrd="0" presId="urn:microsoft.com/office/officeart/2008/layout/CircularPictureCallout"/>
    <dgm:cxn modelId="{47669667-4F76-414A-A6ED-5F2B7DA81E8A}" type="presParOf" srcId="{25EBDB9E-97A4-4E52-AFD0-8F6F8C45B95F}" destId="{D91B45B9-9867-4451-BCFE-D232841DD8D0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479D1E-ADC1-40D4-8A40-31FC76F35218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8499C94-7D8E-4DA7-AC9B-59C7CC8DBB82}">
      <dgm:prSet phldrT="[Text]"/>
      <dgm:spPr/>
      <dgm:t>
        <a:bodyPr/>
        <a:lstStyle/>
        <a:p>
          <a:r>
            <a:rPr lang="en-US" dirty="0" smtClean="0"/>
            <a:t>Tor</a:t>
          </a:r>
          <a:endParaRPr lang="en-US" dirty="0"/>
        </a:p>
      </dgm:t>
    </dgm:pt>
    <dgm:pt modelId="{E0821C3D-04A9-414A-B845-AC362336CC70}" type="parTrans" cxnId="{4FB1262B-D438-4DE2-8344-DE4F12794C25}">
      <dgm:prSet/>
      <dgm:spPr/>
      <dgm:t>
        <a:bodyPr/>
        <a:lstStyle/>
        <a:p>
          <a:endParaRPr lang="en-US"/>
        </a:p>
      </dgm:t>
    </dgm:pt>
    <dgm:pt modelId="{C1C0E8DD-7336-45CE-88BE-95DF8041E997}" type="sibTrans" cxnId="{4FB1262B-D438-4DE2-8344-DE4F12794C25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25F169E3-D820-4F16-A3A8-C57F710E7DF3}" type="pres">
      <dgm:prSet presAssocID="{2C479D1E-ADC1-40D4-8A40-31FC76F35218}" presName="Name0" presStyleCnt="0">
        <dgm:presLayoutVars>
          <dgm:chMax val="7"/>
          <dgm:chPref val="7"/>
          <dgm:dir/>
        </dgm:presLayoutVars>
      </dgm:prSet>
      <dgm:spPr/>
    </dgm:pt>
    <dgm:pt modelId="{CA6BF175-D3C2-4C59-8785-E2C2E02753D1}" type="pres">
      <dgm:prSet presAssocID="{2C479D1E-ADC1-40D4-8A40-31FC76F35218}" presName="Name1" presStyleCnt="0"/>
      <dgm:spPr/>
    </dgm:pt>
    <dgm:pt modelId="{90E5ED1E-A8F2-4535-99E9-A368680D4A20}" type="pres">
      <dgm:prSet presAssocID="{C1C0E8DD-7336-45CE-88BE-95DF8041E997}" presName="picture_1" presStyleCnt="0"/>
      <dgm:spPr/>
    </dgm:pt>
    <dgm:pt modelId="{34BF5998-D5D8-407F-A597-7E94BC94F51B}" type="pres">
      <dgm:prSet presAssocID="{C1C0E8DD-7336-45CE-88BE-95DF8041E997}" presName="pictureRepeatNode" presStyleLbl="alignImgPlace1" presStyleIdx="0" presStyleCnt="1"/>
      <dgm:spPr/>
    </dgm:pt>
    <dgm:pt modelId="{D53E83F7-D8B9-45F4-BE9A-650037BB1ACA}" type="pres">
      <dgm:prSet presAssocID="{08499C94-7D8E-4DA7-AC9B-59C7CC8DBB82}" presName="text_1" presStyleLbl="node1" presStyleIdx="0" presStyleCnt="0">
        <dgm:presLayoutVars>
          <dgm:bulletEnabled val="1"/>
        </dgm:presLayoutVars>
      </dgm:prSet>
      <dgm:spPr/>
    </dgm:pt>
  </dgm:ptLst>
  <dgm:cxnLst>
    <dgm:cxn modelId="{4FB1262B-D438-4DE2-8344-DE4F12794C25}" srcId="{2C479D1E-ADC1-40D4-8A40-31FC76F35218}" destId="{08499C94-7D8E-4DA7-AC9B-59C7CC8DBB82}" srcOrd="0" destOrd="0" parTransId="{E0821C3D-04A9-414A-B845-AC362336CC70}" sibTransId="{C1C0E8DD-7336-45CE-88BE-95DF8041E997}"/>
    <dgm:cxn modelId="{7693C97F-6911-4D5B-95F2-6BB9FE13849B}" type="presOf" srcId="{C1C0E8DD-7336-45CE-88BE-95DF8041E997}" destId="{34BF5998-D5D8-407F-A597-7E94BC94F51B}" srcOrd="0" destOrd="0" presId="urn:microsoft.com/office/officeart/2008/layout/CircularPictureCallout"/>
    <dgm:cxn modelId="{7970408C-9B0B-4978-97A7-CF5D19B98C98}" type="presOf" srcId="{2C479D1E-ADC1-40D4-8A40-31FC76F35218}" destId="{25F169E3-D820-4F16-A3A8-C57F710E7DF3}" srcOrd="0" destOrd="0" presId="urn:microsoft.com/office/officeart/2008/layout/CircularPictureCallout"/>
    <dgm:cxn modelId="{35369D47-B670-4217-A8E4-7A2ED7D1A4B2}" type="presOf" srcId="{08499C94-7D8E-4DA7-AC9B-59C7CC8DBB82}" destId="{D53E83F7-D8B9-45F4-BE9A-650037BB1ACA}" srcOrd="0" destOrd="0" presId="urn:microsoft.com/office/officeart/2008/layout/CircularPictureCallout"/>
    <dgm:cxn modelId="{F2AAD00C-9380-41FC-9028-46E1234D120C}" type="presParOf" srcId="{25F169E3-D820-4F16-A3A8-C57F710E7DF3}" destId="{CA6BF175-D3C2-4C59-8785-E2C2E02753D1}" srcOrd="0" destOrd="0" presId="urn:microsoft.com/office/officeart/2008/layout/CircularPictureCallout"/>
    <dgm:cxn modelId="{7178108D-CAA4-490F-88F3-E4A95327124E}" type="presParOf" srcId="{CA6BF175-D3C2-4C59-8785-E2C2E02753D1}" destId="{90E5ED1E-A8F2-4535-99E9-A368680D4A20}" srcOrd="0" destOrd="0" presId="urn:microsoft.com/office/officeart/2008/layout/CircularPictureCallout"/>
    <dgm:cxn modelId="{39F8B1DD-FD2D-4652-822B-8837B651487E}" type="presParOf" srcId="{90E5ED1E-A8F2-4535-99E9-A368680D4A20}" destId="{34BF5998-D5D8-407F-A597-7E94BC94F51B}" srcOrd="0" destOrd="0" presId="urn:microsoft.com/office/officeart/2008/layout/CircularPictureCallout"/>
    <dgm:cxn modelId="{81C513E7-5F39-4BBB-987A-2FE15D95109B}" type="presParOf" srcId="{CA6BF175-D3C2-4C59-8785-E2C2E02753D1}" destId="{D53E83F7-D8B9-45F4-BE9A-650037BB1AC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9CFB3-078A-4F88-807F-C365CAC95A04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1B17D-EF10-4D8E-97D7-C426724D763B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Tor : A web browser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Your IP address can’t be traced.</a:t>
          </a:r>
          <a:endParaRPr lang="en-US" sz="2400" kern="1200" dirty="0"/>
        </a:p>
      </dsp:txBody>
      <dsp:txXfrm>
        <a:off x="752110" y="541866"/>
        <a:ext cx="7301111" cy="1083733"/>
      </dsp:txXfrm>
    </dsp:sp>
    <dsp:sp modelId="{771BD80A-674D-4E6B-B445-F1A4A798AF66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00F28-94E1-44DD-A690-DCD5BA8F465A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Darknet</a:t>
          </a:r>
          <a:r>
            <a:rPr lang="en-US" sz="1800" kern="1200" dirty="0" smtClean="0"/>
            <a:t> : Network for dark world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mediate transactions for illegal goods and typically use Bitcoin as payment.</a:t>
          </a:r>
          <a:endParaRPr lang="en-US" sz="1800" kern="1200" dirty="0"/>
        </a:p>
      </dsp:txBody>
      <dsp:txXfrm>
        <a:off x="1146048" y="2167466"/>
        <a:ext cx="6907174" cy="1083733"/>
      </dsp:txXfrm>
    </dsp:sp>
    <dsp:sp modelId="{2430B8DD-C32E-4E70-9A30-378DC27E8284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A3A174-0B2B-47A7-826C-6462274E22E2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Bitcoin : Digital coin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dirty="0" smtClean="0"/>
            <a:t>cryptocurrencies</a:t>
          </a:r>
          <a:r>
            <a:rPr lang="en-US" sz="1800" b="0" i="0" kern="1200" dirty="0" smtClean="0"/>
            <a:t> used in dark web marketplaces due to the flexibility and relative anonymity of the currency.</a:t>
          </a:r>
          <a:endParaRPr lang="en-US" sz="1800" kern="1200" dirty="0"/>
        </a:p>
      </dsp:txBody>
      <dsp:txXfrm>
        <a:off x="752110" y="3793066"/>
        <a:ext cx="7301111" cy="1083733"/>
      </dsp:txXfrm>
    </dsp:sp>
    <dsp:sp modelId="{9B88E42B-CC5C-473E-9CED-824E7E3C0A73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A6A49-5F24-4F3A-887D-1E2DBBA8C822}">
      <dsp:nvSpPr>
        <dsp:cNvPr id="0" name=""/>
        <dsp:cNvSpPr/>
      </dsp:nvSpPr>
      <dsp:spPr>
        <a:xfrm>
          <a:off x="574422" y="30726"/>
          <a:ext cx="1411197" cy="141119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7B3FC-9667-47F5-9F4D-14B9FB0B1A67}">
      <dsp:nvSpPr>
        <dsp:cNvPr id="0" name=""/>
        <dsp:cNvSpPr/>
      </dsp:nvSpPr>
      <dsp:spPr>
        <a:xfrm>
          <a:off x="870414" y="776006"/>
          <a:ext cx="819213" cy="422406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Bitcoin</a:t>
          </a:r>
          <a:endParaRPr lang="en-US" sz="2000" kern="1200" dirty="0"/>
        </a:p>
      </dsp:txBody>
      <dsp:txXfrm>
        <a:off x="870414" y="776006"/>
        <a:ext cx="819213" cy="422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88384-6194-433A-9A74-F36147DA0899}">
      <dsp:nvSpPr>
        <dsp:cNvPr id="0" name=""/>
        <dsp:cNvSpPr/>
      </dsp:nvSpPr>
      <dsp:spPr>
        <a:xfrm>
          <a:off x="649223" y="62337"/>
          <a:ext cx="1411196" cy="1411196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B45B9-9867-4451-BCFE-D232841DD8D0}">
      <dsp:nvSpPr>
        <dsp:cNvPr id="0" name=""/>
        <dsp:cNvSpPr/>
      </dsp:nvSpPr>
      <dsp:spPr>
        <a:xfrm>
          <a:off x="921278" y="809934"/>
          <a:ext cx="867086" cy="447091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Darknet</a:t>
          </a:r>
          <a:endParaRPr lang="en-US" sz="1700" kern="1200" dirty="0"/>
        </a:p>
      </dsp:txBody>
      <dsp:txXfrm>
        <a:off x="921278" y="809934"/>
        <a:ext cx="867086" cy="4470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F5998-D5D8-407F-A597-7E94BC94F51B}">
      <dsp:nvSpPr>
        <dsp:cNvPr id="0" name=""/>
        <dsp:cNvSpPr/>
      </dsp:nvSpPr>
      <dsp:spPr>
        <a:xfrm>
          <a:off x="704675" y="121640"/>
          <a:ext cx="1409350" cy="1409350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3E83F7-D8B9-45F4-BE9A-650037BB1ACA}">
      <dsp:nvSpPr>
        <dsp:cNvPr id="0" name=""/>
        <dsp:cNvSpPr/>
      </dsp:nvSpPr>
      <dsp:spPr>
        <a:xfrm>
          <a:off x="958358" y="870005"/>
          <a:ext cx="901984" cy="46508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Tor</a:t>
          </a:r>
          <a:endParaRPr lang="en-US" sz="3300" kern="1200" dirty="0"/>
        </a:p>
      </dsp:txBody>
      <dsp:txXfrm>
        <a:off x="958358" y="870005"/>
        <a:ext cx="901984" cy="465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FCA7-CF20-493C-B02D-EBFA7375296B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56384-C0AB-4EB6-B28B-15275A7517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75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56384-C0AB-4EB6-B28B-15275A7517C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1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56384-C0AB-4EB6-B28B-15275A7517C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93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56384-C0AB-4EB6-B28B-15275A7517C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59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0C5D-B441-4E51-ABB9-86B90A41D50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570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3258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843828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045688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17113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4801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8F95-DBCE-4159-B74C-C13AE047518F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431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F599-C5A0-4056-9FB3-E7AC6CE8D442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9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89C5-014B-4CD7-B2B7-4A34A970145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3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EE3B-E78B-49CE-B3AE-9184E4F95FBF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0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C4C0C-008A-4D65-AF63-2848448BEE3E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71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440E-87F6-42C0-9B28-6F87BE5792C0}" type="datetime1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2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78B0D-7B81-4844-B6D5-DA97DD16CB0E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5E78D-52F7-4575-9792-0FE8FCC09818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5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51B-B539-49DD-8747-E35A093B039E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0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323B6-2172-431F-8BFF-DAC08D5A8507}" type="datetime1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4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1A19E8-73E8-4786-B175-560B1235B76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B3E9-19D0-4409-B0B8-0835384BC8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01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en.wikipedia.org/wiki/Dark_web#cite_note-1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rk_web#cite_note-15" TargetMode="External"/><Relationship Id="rId5" Type="http://schemas.openxmlformats.org/officeDocument/2006/relationships/hyperlink" Target="https://en.wikipedia.org/wiki/Dark_web#cite_note-Lacey_2015-12" TargetMode="External"/><Relationship Id="rId4" Type="http://schemas.openxmlformats.org/officeDocument/2006/relationships/hyperlink" Target="https://en.wikipedia.org/wiki/Tor_(anonymity_network)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rug" TargetMode="External"/><Relationship Id="rId3" Type="http://schemas.openxmlformats.org/officeDocument/2006/relationships/hyperlink" Target="https://en.wikipedia.org/wiki/Darknet_market" TargetMode="External"/><Relationship Id="rId7" Type="http://schemas.openxmlformats.org/officeDocument/2006/relationships/hyperlink" Target="https://en.wikipedia.org/wiki/Dark_web#cite_note-3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lk_Road_(marketplace)" TargetMode="External"/><Relationship Id="rId11" Type="http://schemas.openxmlformats.org/officeDocument/2006/relationships/image" Target="../media/image7.jpg"/><Relationship Id="rId5" Type="http://schemas.openxmlformats.org/officeDocument/2006/relationships/hyperlink" Target="https://en.wikipedia.org/wiki/Dark_web#cite_note-ElBahrawy_2020-30" TargetMode="External"/><Relationship Id="rId10" Type="http://schemas.openxmlformats.org/officeDocument/2006/relationships/hyperlink" Target="https://en.wikipedia.org/wiki/Identity_fraud" TargetMode="External"/><Relationship Id="rId4" Type="http://schemas.openxmlformats.org/officeDocument/2006/relationships/hyperlink" Target="https://en.wikipedia.org/wiki/Bitcoin" TargetMode="External"/><Relationship Id="rId9" Type="http://schemas.openxmlformats.org/officeDocument/2006/relationships/hyperlink" Target="https://en.wikipedia.org/wiki/Weapon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World_of_Warcraft" TargetMode="External"/><Relationship Id="rId13" Type="http://schemas.openxmlformats.org/officeDocument/2006/relationships/hyperlink" Target="https://en.wikipedia.org/wiki/Grams_(search)" TargetMode="External"/><Relationship Id="rId3" Type="http://schemas.openxmlformats.org/officeDocument/2006/relationships/hyperlink" Target="https://en.wikipedia.org/wiki/Bitcoin" TargetMode="External"/><Relationship Id="rId7" Type="http://schemas.openxmlformats.org/officeDocument/2006/relationships/hyperlink" Target="https://en.wikipedia.org/wiki/Digital_currency_exchanger" TargetMode="External"/><Relationship Id="rId12" Type="http://schemas.openxmlformats.org/officeDocument/2006/relationships/hyperlink" Target="https://en.wikipedia.org/wiki/Tor_(anonymity_network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Dark_web#cite_note-Kirkpatrick_21%E2%80%9322-36" TargetMode="External"/><Relationship Id="rId11" Type="http://schemas.openxmlformats.org/officeDocument/2006/relationships/hyperlink" Target="https://en.wikipedia.org/wiki/Cryptocurrency_tumbler" TargetMode="External"/><Relationship Id="rId5" Type="http://schemas.openxmlformats.org/officeDocument/2006/relationships/hyperlink" Target="https://en.wikipedia.org/wiki/Dark_web#cite_note-Kaur_2020-35" TargetMode="External"/><Relationship Id="rId10" Type="http://schemas.openxmlformats.org/officeDocument/2006/relationships/hyperlink" Target="https://en.wikipedia.org/wiki/Dark_web#cite_note-38" TargetMode="External"/><Relationship Id="rId4" Type="http://schemas.openxmlformats.org/officeDocument/2006/relationships/hyperlink" Target="https://en.wikipedia.org/wiki/Cryptocurrency" TargetMode="External"/><Relationship Id="rId9" Type="http://schemas.openxmlformats.org/officeDocument/2006/relationships/hyperlink" Target="https://en.wikipedia.org/wiki/Dark_web#cite_note-37" TargetMode="Externa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gency FB" panose="020B0503020202020204" pitchFamily="34" charset="0"/>
              </a:rPr>
              <a:t>Topic on Some Interesting Topic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Dark Web</a:t>
            </a:r>
          </a:p>
          <a:p>
            <a:pPr lvl="1"/>
            <a:r>
              <a:rPr lang="en-US" dirty="0"/>
              <a:t>Tor</a:t>
            </a:r>
          </a:p>
          <a:p>
            <a:pPr lvl="1"/>
            <a:r>
              <a:rPr lang="en-IN" dirty="0" err="1"/>
              <a:t>Darknet</a:t>
            </a:r>
            <a:r>
              <a:rPr lang="en-IN" b="1" dirty="0"/>
              <a:t> </a:t>
            </a:r>
            <a:r>
              <a:rPr lang="en-IN" dirty="0" smtClean="0"/>
              <a:t>markets</a:t>
            </a:r>
          </a:p>
          <a:p>
            <a:pPr lvl="1"/>
            <a:r>
              <a:rPr lang="en-IN" dirty="0"/>
              <a:t>Bitcoin</a:t>
            </a:r>
            <a:r>
              <a:rPr lang="en-IN" b="1" dirty="0"/>
              <a:t> </a:t>
            </a:r>
            <a:r>
              <a:rPr lang="en-IN" dirty="0" smtClean="0"/>
              <a:t>services</a:t>
            </a:r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89C5-014B-4CD7-B2B7-4A34A970145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2470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0C5D-B441-4E51-ABB9-86B90A41D50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2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95" y="0"/>
            <a:ext cx="1173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000" dirty="0"/>
              <a:t>Dark web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39" y="1266738"/>
            <a:ext cx="9016066" cy="508961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895" y="1395981"/>
            <a:ext cx="3040309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The dark web, also known as </a:t>
            </a:r>
            <a:r>
              <a:rPr lang="en-US" dirty="0" err="1">
                <a:latin typeface="Bahnschrift Condensed" panose="020B0502040204020203" pitchFamily="34" charset="0"/>
              </a:rPr>
              <a:t>darknet</a:t>
            </a:r>
            <a:r>
              <a:rPr lang="en-US" dirty="0">
                <a:latin typeface="Bahnschrift Condensed" panose="020B0502040204020203" pitchFamily="34" charset="0"/>
              </a:rPr>
              <a:t> websites, are accessible only through networks such as </a:t>
            </a:r>
            <a:r>
              <a:rPr lang="en-US" dirty="0">
                <a:latin typeface="Bahnschrift Condensed" panose="020B0502040204020203" pitchFamily="34" charset="0"/>
                <a:hlinkClick r:id="rId4" tooltip="Tor (anonymity network)"/>
              </a:rPr>
              <a:t>Tor</a:t>
            </a:r>
            <a:r>
              <a:rPr lang="en-US" dirty="0">
                <a:latin typeface="Bahnschrift Condensed" panose="020B0502040204020203" pitchFamily="34" charset="0"/>
              </a:rPr>
              <a:t> ("The Onion Routing" project) that are created specifically for the dark web.</a:t>
            </a:r>
            <a:r>
              <a:rPr lang="en-US" baseline="30000" dirty="0">
                <a:latin typeface="Bahnschrift Condensed" panose="020B0502040204020203" pitchFamily="34" charset="0"/>
                <a:hlinkClick r:id="rId5"/>
              </a:rPr>
              <a:t>[12]</a:t>
            </a:r>
            <a:r>
              <a:rPr lang="en-US" baseline="30000" dirty="0">
                <a:latin typeface="Bahnschrift Condensed" panose="020B0502040204020203" pitchFamily="34" charset="0"/>
                <a:hlinkClick r:id="rId6"/>
              </a:rPr>
              <a:t>[15]</a:t>
            </a:r>
            <a:r>
              <a:rPr lang="en-US" dirty="0">
                <a:latin typeface="Bahnschrift Condensed" panose="020B0502040204020203" pitchFamily="34" charset="0"/>
              </a:rPr>
              <a:t> Tor browser and Tor-accessible sites are widely used among the </a:t>
            </a:r>
            <a:r>
              <a:rPr lang="en-US" dirty="0" err="1">
                <a:latin typeface="Bahnschrift Condensed" panose="020B0502040204020203" pitchFamily="34" charset="0"/>
              </a:rPr>
              <a:t>darknet</a:t>
            </a:r>
            <a:r>
              <a:rPr lang="en-US" dirty="0">
                <a:latin typeface="Bahnschrift Condensed" panose="020B0502040204020203" pitchFamily="34" charset="0"/>
              </a:rPr>
              <a:t> users and can be identified by the domain ".onion".</a:t>
            </a:r>
            <a:r>
              <a:rPr lang="en-US" baseline="30000" dirty="0">
                <a:latin typeface="Bahnschrift Condensed" panose="020B0502040204020203" pitchFamily="34" charset="0"/>
                <a:hlinkClick r:id="rId7"/>
              </a:rPr>
              <a:t>[16]</a:t>
            </a:r>
            <a:r>
              <a:rPr lang="en-US" dirty="0">
                <a:latin typeface="Bahnschrift Condensed" panose="020B0502040204020203" pitchFamily="34" charset="0"/>
              </a:rPr>
              <a:t> Tor browsers create encrypted entry points and pathways for the user, allowing their dark web searches and actions to be anonymous.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76601" y="570151"/>
            <a:ext cx="14166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000" b="0" cap="none" spc="0" dirty="0" smtClean="0">
                <a:ln w="0"/>
                <a:effectLst/>
              </a:rPr>
              <a:t>Tor</a:t>
            </a:r>
            <a:endParaRPr lang="en-US" sz="4000" b="0" cap="none" spc="0" dirty="0">
              <a:ln w="0"/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63388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0C5D-B441-4E51-ABB9-86B90A41D50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3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95" y="0"/>
            <a:ext cx="1173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000" dirty="0"/>
              <a:t>Dark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" y="1395981"/>
            <a:ext cx="3200400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</a:rPr>
              <a:t>Commercial </a:t>
            </a:r>
            <a:r>
              <a:rPr lang="en-US" dirty="0" err="1">
                <a:latin typeface="Bahnschrift Condensed" panose="020B0502040204020203" pitchFamily="34" charset="0"/>
                <a:hlinkClick r:id="rId3" tooltip="Darknet market"/>
              </a:rPr>
              <a:t>darknet</a:t>
            </a:r>
            <a:r>
              <a:rPr lang="en-US" dirty="0">
                <a:latin typeface="Bahnschrift Condensed" panose="020B0502040204020203" pitchFamily="34" charset="0"/>
                <a:hlinkClick r:id="rId3" tooltip="Darknet market"/>
              </a:rPr>
              <a:t> markets</a:t>
            </a:r>
            <a:r>
              <a:rPr lang="en-US" dirty="0">
                <a:latin typeface="Bahnschrift Condensed" panose="020B0502040204020203" pitchFamily="34" charset="0"/>
              </a:rPr>
              <a:t> mediate transactions for illegal goods and typically use </a:t>
            </a:r>
            <a:r>
              <a:rPr lang="en-US" dirty="0">
                <a:latin typeface="Bahnschrift Condensed" panose="020B0502040204020203" pitchFamily="34" charset="0"/>
                <a:hlinkClick r:id="rId4" tooltip="Bitcoin"/>
              </a:rPr>
              <a:t>Bitcoin</a:t>
            </a:r>
            <a:r>
              <a:rPr lang="en-US" dirty="0">
                <a:latin typeface="Bahnschrift Condensed" panose="020B0502040204020203" pitchFamily="34" charset="0"/>
              </a:rPr>
              <a:t> as payment.</a:t>
            </a:r>
            <a:r>
              <a:rPr lang="en-US" baseline="30000" dirty="0">
                <a:latin typeface="Bahnschrift Condensed" panose="020B0502040204020203" pitchFamily="34" charset="0"/>
                <a:hlinkClick r:id="rId5"/>
              </a:rPr>
              <a:t>[30]</a:t>
            </a:r>
            <a:r>
              <a:rPr lang="en-US" dirty="0">
                <a:latin typeface="Bahnschrift Condensed" panose="020B0502040204020203" pitchFamily="34" charset="0"/>
              </a:rPr>
              <a:t> These markets have attracted significant media coverage, starting with the popularity of </a:t>
            </a:r>
            <a:r>
              <a:rPr lang="en-US" dirty="0">
                <a:latin typeface="Bahnschrift Condensed" panose="020B0502040204020203" pitchFamily="34" charset="0"/>
                <a:hlinkClick r:id="rId6" tooltip="Silk Road (marketplace)"/>
              </a:rPr>
              <a:t>Silk Road</a:t>
            </a:r>
            <a:r>
              <a:rPr lang="en-US" dirty="0">
                <a:latin typeface="Bahnschrift Condensed" panose="020B0502040204020203" pitchFamily="34" charset="0"/>
              </a:rPr>
              <a:t> and its subsequent seizure by legal authorities.</a:t>
            </a:r>
            <a:r>
              <a:rPr lang="en-US" baseline="30000" dirty="0">
                <a:latin typeface="Bahnschrift Condensed" panose="020B0502040204020203" pitchFamily="34" charset="0"/>
                <a:hlinkClick r:id="rId7"/>
              </a:rPr>
              <a:t>[31]</a:t>
            </a:r>
            <a:r>
              <a:rPr lang="en-US" dirty="0">
                <a:latin typeface="Bahnschrift Condensed" panose="020B0502040204020203" pitchFamily="34" charset="0"/>
              </a:rPr>
              <a:t> Silk Road was one of the first dark web marketplaces that emerged in 2011 and has allowed for the trading of illegal </a:t>
            </a:r>
            <a:r>
              <a:rPr lang="en-US" dirty="0">
                <a:latin typeface="Bahnschrift Condensed" panose="020B0502040204020203" pitchFamily="34" charset="0"/>
                <a:hlinkClick r:id="rId8" tooltip="Drug"/>
              </a:rPr>
              <a:t>drugs</a:t>
            </a:r>
            <a:r>
              <a:rPr lang="en-US" dirty="0">
                <a:latin typeface="Bahnschrift Condensed" panose="020B0502040204020203" pitchFamily="34" charset="0"/>
              </a:rPr>
              <a:t>, </a:t>
            </a:r>
            <a:r>
              <a:rPr lang="en-US" dirty="0">
                <a:latin typeface="Bahnschrift Condensed" panose="020B0502040204020203" pitchFamily="34" charset="0"/>
                <a:hlinkClick r:id="rId9" tooltip="Weapon"/>
              </a:rPr>
              <a:t>weapons</a:t>
            </a:r>
            <a:r>
              <a:rPr lang="en-US" dirty="0">
                <a:latin typeface="Bahnschrift Condensed" panose="020B0502040204020203" pitchFamily="34" charset="0"/>
              </a:rPr>
              <a:t> and </a:t>
            </a:r>
            <a:r>
              <a:rPr lang="en-US" dirty="0">
                <a:latin typeface="Bahnschrift Condensed" panose="020B0502040204020203" pitchFamily="34" charset="0"/>
                <a:hlinkClick r:id="rId10" tooltip="Identity fraud"/>
              </a:rPr>
              <a:t>identity fraud</a:t>
            </a:r>
            <a:r>
              <a:rPr lang="en-US" dirty="0">
                <a:latin typeface="Bahnschrift Condensed" panose="020B0502040204020203" pitchFamily="34" charset="0"/>
              </a:rPr>
              <a:t> resources</a:t>
            </a:r>
            <a:r>
              <a:rPr lang="en-US" dirty="0" smtClean="0">
                <a:latin typeface="Bahnschrift Condensed" panose="020B0502040204020203" pitchFamily="34" charset="0"/>
              </a:rPr>
              <a:t>.</a:t>
            </a:r>
            <a:r>
              <a:rPr lang="en-US" baseline="30000" dirty="0" smtClean="0">
                <a:latin typeface="Bahnschrift Condensed" panose="020B0502040204020203" pitchFamily="34" charset="0"/>
                <a:hlinkClick r:id="rId5"/>
              </a:rPr>
              <a:t>[30]</a:t>
            </a:r>
            <a:r>
              <a:rPr lang="en-US" dirty="0" smtClean="0">
                <a:latin typeface="Bahnschrift Condensed" panose="020B0502040204020203" pitchFamily="34" charset="0"/>
              </a:rPr>
              <a:t> These markets have no protection for its users and can be closed down at any time by authorities.</a:t>
            </a:r>
            <a:r>
              <a:rPr lang="en-US" baseline="30000" dirty="0" smtClean="0">
                <a:latin typeface="Bahnschrift Condensed" panose="020B0502040204020203" pitchFamily="34" charset="0"/>
                <a:hlinkClick r:id="rId5"/>
              </a:rPr>
              <a:t>[30]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1039" y="558852"/>
            <a:ext cx="41556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4000" dirty="0" err="1">
                <a:ln w="0"/>
              </a:rPr>
              <a:t>Darknet</a:t>
            </a:r>
            <a:r>
              <a:rPr lang="en-IN" b="1" dirty="0"/>
              <a:t> </a:t>
            </a:r>
            <a:r>
              <a:rPr lang="en-IN" sz="4000" dirty="0">
                <a:ln w="0"/>
              </a:rPr>
              <a:t>markets</a:t>
            </a:r>
            <a:endParaRPr lang="en-US" sz="4000" dirty="0">
              <a:ln w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038" y="1282058"/>
            <a:ext cx="9020961" cy="507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5611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30C5D-B441-4E51-ABB9-86B90A41D50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4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895" y="0"/>
            <a:ext cx="117307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2000" dirty="0"/>
              <a:t>Dark web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95" y="1395981"/>
            <a:ext cx="3200400" cy="48013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dirty="0">
                <a:latin typeface="Bahnschrift Condensed" panose="020B0502040204020203" pitchFamily="34" charset="0"/>
                <a:hlinkClick r:id="rId3" tooltip="Bitcoin"/>
              </a:rPr>
              <a:t>Bitcoin</a:t>
            </a:r>
            <a:r>
              <a:rPr lang="en-US" dirty="0">
                <a:latin typeface="Bahnschrift Condensed" panose="020B0502040204020203" pitchFamily="34" charset="0"/>
              </a:rPr>
              <a:t> is one of the main </a:t>
            </a:r>
            <a:r>
              <a:rPr lang="en-US" dirty="0">
                <a:latin typeface="Bahnschrift Condensed" panose="020B0502040204020203" pitchFamily="34" charset="0"/>
                <a:hlinkClick r:id="rId4" tooltip="Cryptocurrency"/>
              </a:rPr>
              <a:t>cryptocurrencies</a:t>
            </a:r>
            <a:r>
              <a:rPr lang="en-US" dirty="0">
                <a:latin typeface="Bahnschrift Condensed" panose="020B0502040204020203" pitchFamily="34" charset="0"/>
              </a:rPr>
              <a:t> used in dark web marketplaces due to the flexibility and relative anonymity of the currency.</a:t>
            </a:r>
            <a:r>
              <a:rPr lang="en-US" baseline="30000" dirty="0">
                <a:latin typeface="Bahnschrift Condensed" panose="020B0502040204020203" pitchFamily="34" charset="0"/>
                <a:hlinkClick r:id="rId5"/>
              </a:rPr>
              <a:t>[35]</a:t>
            </a:r>
            <a:r>
              <a:rPr lang="en-US" dirty="0">
                <a:latin typeface="Bahnschrift Condensed" panose="020B0502040204020203" pitchFamily="34" charset="0"/>
              </a:rPr>
              <a:t> With bitcoin, people can hide their intentions as well as their identity.</a:t>
            </a:r>
            <a:r>
              <a:rPr lang="en-US" baseline="30000" dirty="0">
                <a:latin typeface="Bahnschrift Condensed" panose="020B0502040204020203" pitchFamily="34" charset="0"/>
                <a:hlinkClick r:id="rId6"/>
              </a:rPr>
              <a:t>[36]</a:t>
            </a:r>
            <a:r>
              <a:rPr lang="en-US" dirty="0">
                <a:latin typeface="Bahnschrift Condensed" panose="020B0502040204020203" pitchFamily="34" charset="0"/>
              </a:rPr>
              <a:t> A common approach was to use a </a:t>
            </a:r>
            <a:r>
              <a:rPr lang="en-US" dirty="0">
                <a:latin typeface="Bahnschrift Condensed" panose="020B0502040204020203" pitchFamily="34" charset="0"/>
                <a:hlinkClick r:id="rId7" tooltip="Digital currency exchanger"/>
              </a:rPr>
              <a:t>digital currency exchanger</a:t>
            </a:r>
            <a:r>
              <a:rPr lang="en-US" dirty="0">
                <a:latin typeface="Bahnschrift Condensed" panose="020B0502040204020203" pitchFamily="34" charset="0"/>
              </a:rPr>
              <a:t> service which converted bitcoin into an online game currency (such as gold coins in </a:t>
            </a:r>
            <a:r>
              <a:rPr lang="en-US" dirty="0">
                <a:latin typeface="Bahnschrift Condensed" panose="020B0502040204020203" pitchFamily="34" charset="0"/>
                <a:hlinkClick r:id="rId8" tooltip="World of Warcraft"/>
              </a:rPr>
              <a:t>World of Warcraft</a:t>
            </a:r>
            <a:r>
              <a:rPr lang="en-US" dirty="0">
                <a:latin typeface="Bahnschrift Condensed" panose="020B0502040204020203" pitchFamily="34" charset="0"/>
              </a:rPr>
              <a:t>) that will later be converted back into fiat currency.</a:t>
            </a:r>
            <a:r>
              <a:rPr lang="en-US" baseline="30000" dirty="0">
                <a:latin typeface="Bahnschrift Condensed" panose="020B0502040204020203" pitchFamily="34" charset="0"/>
                <a:hlinkClick r:id="rId9"/>
              </a:rPr>
              <a:t>[37]</a:t>
            </a:r>
            <a:r>
              <a:rPr lang="en-US" baseline="30000" dirty="0">
                <a:latin typeface="Bahnschrift Condensed" panose="020B0502040204020203" pitchFamily="34" charset="0"/>
                <a:hlinkClick r:id="rId10"/>
              </a:rPr>
              <a:t>[38]</a:t>
            </a:r>
            <a:r>
              <a:rPr lang="en-US" dirty="0">
                <a:latin typeface="Bahnschrift Condensed" panose="020B0502040204020203" pitchFamily="34" charset="0"/>
              </a:rPr>
              <a:t> </a:t>
            </a:r>
            <a:r>
              <a:rPr lang="en-US" dirty="0">
                <a:latin typeface="Bahnschrift Condensed" panose="020B0502040204020203" pitchFamily="34" charset="0"/>
                <a:hlinkClick r:id="rId3" tooltip="Bitcoin"/>
              </a:rPr>
              <a:t>Bitcoin</a:t>
            </a:r>
            <a:r>
              <a:rPr lang="en-US" dirty="0">
                <a:latin typeface="Bahnschrift Condensed" panose="020B0502040204020203" pitchFamily="34" charset="0"/>
              </a:rPr>
              <a:t> services such as </a:t>
            </a:r>
            <a:r>
              <a:rPr lang="en-US" dirty="0">
                <a:latin typeface="Bahnschrift Condensed" panose="020B0502040204020203" pitchFamily="34" charset="0"/>
                <a:hlinkClick r:id="rId11" tooltip="Cryptocurrency tumbler"/>
              </a:rPr>
              <a:t>tumblers</a:t>
            </a:r>
            <a:r>
              <a:rPr lang="en-US" dirty="0">
                <a:latin typeface="Bahnschrift Condensed" panose="020B0502040204020203" pitchFamily="34" charset="0"/>
              </a:rPr>
              <a:t> are often available on </a:t>
            </a:r>
            <a:r>
              <a:rPr lang="en-US" dirty="0">
                <a:latin typeface="Bahnschrift Condensed" panose="020B0502040204020203" pitchFamily="34" charset="0"/>
                <a:hlinkClick r:id="rId12" tooltip="Tor (anonymity network)"/>
              </a:rPr>
              <a:t>Tor</a:t>
            </a:r>
            <a:r>
              <a:rPr lang="en-US" dirty="0">
                <a:latin typeface="Bahnschrift Condensed" panose="020B0502040204020203" pitchFamily="34" charset="0"/>
              </a:rPr>
              <a:t>, and some – such as </a:t>
            </a:r>
            <a:r>
              <a:rPr lang="en-US" dirty="0">
                <a:latin typeface="Bahnschrift Condensed" panose="020B0502040204020203" pitchFamily="34" charset="0"/>
                <a:hlinkClick r:id="rId13" tooltip="Grams (search)"/>
              </a:rPr>
              <a:t>Grams</a:t>
            </a:r>
            <a:r>
              <a:rPr lang="en-US" dirty="0">
                <a:latin typeface="Bahnschrift Condensed" panose="020B0502040204020203" pitchFamily="34" charset="0"/>
              </a:rPr>
              <a:t> – offer </a:t>
            </a:r>
            <a:r>
              <a:rPr lang="en-US" dirty="0" err="1">
                <a:latin typeface="Bahnschrift Condensed" panose="020B0502040204020203" pitchFamily="34" charset="0"/>
              </a:rPr>
              <a:t>darknet</a:t>
            </a:r>
            <a:r>
              <a:rPr lang="en-US" dirty="0">
                <a:latin typeface="Bahnschrift Condensed" panose="020B0502040204020203" pitchFamily="34" charset="0"/>
              </a:rPr>
              <a:t> market integration</a:t>
            </a:r>
            <a:r>
              <a:rPr lang="en-US" dirty="0" smtClean="0">
                <a:latin typeface="Bahnschrift Condensed" panose="020B0502040204020203" pitchFamily="34" charset="0"/>
              </a:rPr>
              <a:t>.</a:t>
            </a:r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71038" y="574172"/>
            <a:ext cx="39058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IN" sz="4000" dirty="0">
                <a:ln w="0"/>
              </a:rPr>
              <a:t>Bitcoin</a:t>
            </a:r>
            <a:r>
              <a:rPr lang="en-IN" b="1" dirty="0"/>
              <a:t> </a:t>
            </a:r>
            <a:r>
              <a:rPr lang="en-IN" sz="4000" dirty="0">
                <a:ln w="0"/>
              </a:rPr>
              <a:t>services</a:t>
            </a:r>
            <a:endParaRPr lang="en-US" sz="4000" dirty="0">
              <a:ln w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944" y="1282057"/>
            <a:ext cx="9020056" cy="50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99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531479948"/>
              </p:ext>
            </p:extLst>
          </p:nvPr>
        </p:nvGraphicFramePr>
        <p:xfrm>
          <a:off x="0" y="88744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987231453"/>
              </p:ext>
            </p:extLst>
          </p:nvPr>
        </p:nvGraphicFramePr>
        <p:xfrm>
          <a:off x="-543190" y="4514775"/>
          <a:ext cx="2560042" cy="1472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883883282"/>
              </p:ext>
            </p:extLst>
          </p:nvPr>
        </p:nvGraphicFramePr>
        <p:xfrm>
          <a:off x="-245183" y="2828843"/>
          <a:ext cx="2709644" cy="153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3548996959"/>
              </p:ext>
            </p:extLst>
          </p:nvPr>
        </p:nvGraphicFramePr>
        <p:xfrm>
          <a:off x="-672520" y="1176212"/>
          <a:ext cx="2818701" cy="1652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42161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89C5-014B-4CD7-B2B7-4A34A9701451}" type="datetime1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OAT Lab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9B3E9-19D0-4409-B0B8-0835384BC8A2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004686"/>
              </p:ext>
            </p:extLst>
          </p:nvPr>
        </p:nvGraphicFramePr>
        <p:xfrm>
          <a:off x="312257" y="295729"/>
          <a:ext cx="8128002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000313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102480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40569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08357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055244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8584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Roll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FEWT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4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743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74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91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1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6724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62232210"/>
              </p:ext>
            </p:extLst>
          </p:nvPr>
        </p:nvGraphicFramePr>
        <p:xfrm>
          <a:off x="6110790" y="2625909"/>
          <a:ext cx="5823350" cy="4116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68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139</Words>
  <Application>Microsoft Office PowerPoint</Application>
  <PresentationFormat>Widescreen</PresentationFormat>
  <Paragraphs>79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Arial</vt:lpstr>
      <vt:lpstr>Bahnschrift Condensed</vt:lpstr>
      <vt:lpstr>Calibri</vt:lpstr>
      <vt:lpstr>Century Gothic</vt:lpstr>
      <vt:lpstr>Wingdings</vt:lpstr>
      <vt:lpstr>Wingdings 3</vt:lpstr>
      <vt:lpstr>Ion</vt:lpstr>
      <vt:lpstr>Topic on Some Interesting Topic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8</cp:revision>
  <dcterms:created xsi:type="dcterms:W3CDTF">2025-09-12T04:46:02Z</dcterms:created>
  <dcterms:modified xsi:type="dcterms:W3CDTF">2025-09-12T05:57:36Z</dcterms:modified>
</cp:coreProperties>
</file>