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655F2-2527-4867-B761-C7D8AC6FF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83A70F-1678-44B8-B613-3FF0E9F9E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5B19E-9AF2-41B8-88BD-E37F13A6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9F1-B09B-4D94-AE85-7280972809C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C552B-CCEF-4338-B5D0-9B4D8F59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1F0A7-FE47-493C-BCB6-1C5FE8A3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D7F-5019-4B35-92C4-4D6C7C43B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8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05E15-1BF4-47C6-8A56-A71516CC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DB98B-FD5F-4D74-BE72-6A8C25937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A6647-BE42-45C0-B018-1BF8D77C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9F1-B09B-4D94-AE85-7280972809C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B32B7-A379-4744-A520-FB2C9A8A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5CC23-6BF0-4416-A3DE-CAA4F93A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D7F-5019-4B35-92C4-4D6C7C43B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9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886615-9EA6-41C1-BE2E-C2F7C0688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1B084C-C21D-4613-AE74-047176352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0B6D1-7748-4196-A0DD-8483EC4D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9F1-B09B-4D94-AE85-7280972809C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60E73-B1BB-423E-B3FC-34A1FA05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126F4-8F24-4E47-9EE9-709ED83E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D7F-5019-4B35-92C4-4D6C7C43B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AFDE5-EC30-46C0-9AAB-952E23AE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D6E9E5-7F8C-452F-BFCD-EB99AB29C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3C4AC-8EA9-43A9-8971-7EB26E53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9F1-B09B-4D94-AE85-7280972809C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C6E1C-8F6A-4BA7-88FE-180722AA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591A5-A260-4DAA-A092-86CEFE65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D7F-5019-4B35-92C4-4D6C7C43B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6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E97FA-E9E5-49AE-8E44-CB333247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AE165-A233-432F-AFCC-88F8606AE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193B5-7E79-4204-9980-5CAF6652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9F1-B09B-4D94-AE85-7280972809C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028F9-F674-45F8-9F53-2075755A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07AB0-189C-4BF4-8A0E-488CD19F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D7F-5019-4B35-92C4-4D6C7C43B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61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AE655-2223-4A9C-9806-888E1506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34842-12F6-4AF8-BCDD-16A3D9C9C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CE1D5D-EE3C-429B-96CF-6192A1DFF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E47BA8-915A-47E8-904F-F26EEA83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9F1-B09B-4D94-AE85-7280972809C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194F15-47CD-4F08-B6D5-5F73678D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93EAB-13E4-48B3-8485-6FD4F654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D7F-5019-4B35-92C4-4D6C7C43B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5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BD647-C8FC-43CF-A213-4817C43A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F575E-580E-4A75-AAA9-D096D73EA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B0E82-83BB-43AD-BDC3-587529D9B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866962-991A-4D0A-A6E5-94FAC5D84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FCF01B-5EE8-443F-859E-1B5295B1F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946F85-90A3-4D4B-88CB-78DE9544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9F1-B09B-4D94-AE85-7280972809C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2970F3-BE88-41D1-8467-2E55F453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4A2570-2CEF-4109-8F95-8E18B426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D7F-5019-4B35-92C4-4D6C7C43B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4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5D3A0-544F-462A-B525-FFD8AD53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C15C6B-FD32-4176-9E36-BDCDA5AC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9F1-B09B-4D94-AE85-7280972809C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A9F4F2-C2AF-4B4F-917E-44C13D4A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33E2AC-81F4-4A59-B52D-9EAA8ED7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D7F-5019-4B35-92C4-4D6C7C43B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5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CF8E4E-B28F-4E9D-A8D5-4519944E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9F1-B09B-4D94-AE85-7280972809C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1E94CE-8023-411C-A1E9-9C6D171C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8FE425-88F3-4818-88D8-56CB3590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D7F-5019-4B35-92C4-4D6C7C43B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4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C4897-BBE3-45A4-9F92-2DF320AF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A4F53-EBCA-4DB1-B983-0EEC70AAE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4AA7CD-40D7-4B9E-AE20-DC1CE9AD3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BA9815-2CF6-4C56-B62C-3637E733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9F1-B09B-4D94-AE85-7280972809C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4B5C38-4BB5-4171-8F4F-1966EBA8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5C759D-508B-4180-812D-79B96A25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D7F-5019-4B35-92C4-4D6C7C43B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2C255-D7AA-4F37-89BA-7D1016A9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9A1297-9AC5-467B-916F-45B4F876E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A2FEEF-53E8-415F-85E7-E0B399AF8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91BB0-ED75-4542-AF85-4B2EDCD5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9F1-B09B-4D94-AE85-7280972809C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443E0-4A9B-451D-A64E-EE7B8BF2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2C5AF-3454-447B-9F35-4A54F7DC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FD7F-5019-4B35-92C4-4D6C7C43B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43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50205E-D1E8-4618-A6A4-92CAA017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CA6C80-A6FC-416D-910D-110008C44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69C48-5462-4B5C-AF90-90D058C69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09F1-B09B-4D94-AE85-7280972809C3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BEA67-2806-44A8-80FC-94E2BC331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EAF01-B41A-4FD8-B4BB-5EAFBE705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FD7F-5019-4B35-92C4-4D6C7C43B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1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4C9DD-06AB-40A0-9EA3-56CB86252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最基础的数据处理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88A844-01F2-44A6-BBF2-D544C855F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pandas</a:t>
            </a:r>
            <a:r>
              <a:rPr lang="zh-CN" altLang="en-US" dirty="0"/>
              <a:t>、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matplotlib</a:t>
            </a:r>
            <a:r>
              <a:rPr lang="zh-CN" altLang="en-US" dirty="0"/>
              <a:t>库进行</a:t>
            </a:r>
            <a:endParaRPr lang="en-US" altLang="zh-CN" dirty="0"/>
          </a:p>
          <a:p>
            <a:r>
              <a:rPr lang="en-US" altLang="zh-CN"/>
              <a:t>https://github.com/Jary-lrj/python-spider-tutorial-easiest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10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65D76-0DFE-414A-9EDC-F67A6D66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二、折线图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D92E1-9451-4062-9756-D631BAA9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最后效果：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4DA647-0927-4069-8A85-3C9FE7275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95" y="2069108"/>
            <a:ext cx="5191610" cy="386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0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AA655-9C0A-409A-84EE-83D9C1E6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三、绘制函数图像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C95CA-BD9F-4034-B2AF-1A059674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案例：绘制不同函数的图像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E29E42-016D-4DA0-8238-7759C337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857" y="2936902"/>
            <a:ext cx="6472285" cy="19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9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64E4C-3BDE-40F3-9793-05631062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三、绘制函数图像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050C5-C637-443E-A081-643BB43F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预先在代码中写好函数，然后在绘制图像时说明清楚自变量和应变量的关系，用最简单默认的绘制语言即可画出图像。</a:t>
            </a:r>
            <a:r>
              <a:rPr lang="en-US" altLang="zh-CN" dirty="0" err="1"/>
              <a:t>Numpy</a:t>
            </a:r>
            <a:r>
              <a:rPr lang="zh-CN" altLang="en-US" dirty="0"/>
              <a:t>中对图像外观、颜色等修改代码与前两个绘制图像的功能基本相同，可以相同模式套用。</a:t>
            </a:r>
          </a:p>
        </p:txBody>
      </p:sp>
    </p:spTree>
    <p:extLst>
      <p:ext uri="{BB962C8B-B14F-4D97-AF65-F5344CB8AC3E}">
        <p14:creationId xmlns:p14="http://schemas.microsoft.com/office/powerpoint/2010/main" val="171079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2594A-EC94-4647-B46A-C280201B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三、绘制函数图像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C69DA-EC85-41D1-8566-E8F3CA1CE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最终效果：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60C8CD-85CB-4787-8965-60662F98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298" y="1869266"/>
            <a:ext cx="5567403" cy="40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7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A9D2A-64B7-4907-A624-C099EC67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四、绘制饼图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B407E-D94F-46BD-A012-9ED6F8C9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</a:t>
            </a:r>
            <a:r>
              <a:rPr lang="en-US" altLang="zh-CN" dirty="0"/>
              <a:t>2019</a:t>
            </a:r>
            <a:r>
              <a:rPr lang="zh-CN" altLang="en-US" dirty="0"/>
              <a:t>年武威市各地区</a:t>
            </a:r>
            <a:r>
              <a:rPr lang="en-US" altLang="zh-CN" dirty="0"/>
              <a:t>GDP</a:t>
            </a:r>
            <a:r>
              <a:rPr lang="zh-CN" altLang="en-US" dirty="0"/>
              <a:t>分布饼状图</a:t>
            </a:r>
            <a:endParaRPr lang="en-US" altLang="zh-CN" dirty="0"/>
          </a:p>
          <a:p>
            <a:r>
              <a:rPr lang="zh-CN" altLang="en-US" dirty="0"/>
              <a:t>数据是在网上手动找的，推荐利用爬虫在网上爬取更多、更细节</a:t>
            </a:r>
            <a:r>
              <a:rPr lang="zh-CN" altLang="en-US"/>
              <a:t>的数据。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A57BCC-C7B3-4FD5-821C-B9BF6239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71" y="3801400"/>
            <a:ext cx="9501257" cy="17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4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CB208-AC40-482A-B059-41D068E5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四、绘制饼图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01EC0-CA28-4582-9D6A-F4025BC3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最终效果：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B5CA93-C68A-4E7B-BC0A-0D86217C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678" y="2343122"/>
            <a:ext cx="4138643" cy="38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4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357E9-8021-42FC-A759-51095D13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6CCC1-DAFE-40BB-A93F-22A0D7A5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需要引用对应的</a:t>
            </a:r>
            <a:r>
              <a:rPr lang="en-US" altLang="zh-CN" dirty="0"/>
              <a:t>python</a:t>
            </a:r>
            <a:r>
              <a:rPr lang="zh-CN" altLang="en-US" dirty="0"/>
              <a:t>第三方库</a:t>
            </a:r>
            <a:endParaRPr lang="en-US" altLang="zh-CN" dirty="0"/>
          </a:p>
          <a:p>
            <a:r>
              <a:rPr lang="zh-CN" altLang="en-US" dirty="0"/>
              <a:t>因为文字编码问题，需要用语句声明以让图标可以显示中文。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B4C98D-0C41-4698-AB05-3D57C08F5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60" y="3055931"/>
            <a:ext cx="4614896" cy="18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8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2D7A3-4435-4846-9797-42768615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一、柱状图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C48CA-C525-42FE-B9B0-5EA5D76D4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案例一：横向柱状图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10A28C-93B0-430D-B8E0-53C9B49CE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46" y="2505049"/>
            <a:ext cx="9672708" cy="367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2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BD89A-5F62-4A28-B2D5-82244F29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一、柱状图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1D7B8-CDF8-4E5A-B44D-AD6D14CA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表格信息：</a:t>
            </a:r>
            <a:endParaRPr lang="en-US" altLang="zh-CN" dirty="0"/>
          </a:p>
          <a:p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age</a:t>
            </a:r>
            <a:r>
              <a:rPr lang="zh-CN" altLang="en-US" dirty="0"/>
              <a:t>，</a:t>
            </a:r>
            <a:r>
              <a:rPr lang="en-US" altLang="zh-CN" dirty="0"/>
              <a:t>salary</a:t>
            </a:r>
            <a:r>
              <a:rPr lang="zh-CN" altLang="en-US" dirty="0"/>
              <a:t>为表头，到时候会用到</a:t>
            </a:r>
            <a:endParaRPr lang="en-US" altLang="zh-CN" dirty="0"/>
          </a:p>
          <a:p>
            <a:r>
              <a:rPr lang="zh-CN" altLang="en-US" dirty="0"/>
              <a:t>在上页</a:t>
            </a:r>
            <a:r>
              <a:rPr lang="en-US" altLang="zh-CN" dirty="0"/>
              <a:t>ppt</a:t>
            </a:r>
            <a:r>
              <a:rPr lang="zh-CN" altLang="en-US" dirty="0"/>
              <a:t>中可以看到，</a:t>
            </a:r>
            <a:r>
              <a:rPr lang="en-US" altLang="zh-CN" dirty="0"/>
              <a:t>data</a:t>
            </a:r>
            <a:r>
              <a:rPr lang="zh-CN" altLang="en-US" dirty="0"/>
              <a:t>作为一张表</a:t>
            </a:r>
            <a:endParaRPr lang="en-US" altLang="zh-CN" dirty="0"/>
          </a:p>
          <a:p>
            <a:r>
              <a:rPr lang="zh-CN" altLang="en-US" dirty="0"/>
              <a:t>要调用其某一列，则要</a:t>
            </a:r>
            <a:r>
              <a:rPr lang="en-US" altLang="zh-CN" dirty="0"/>
              <a:t>data[‘age’]</a:t>
            </a:r>
            <a:r>
              <a:rPr lang="zh-CN" altLang="en-US" dirty="0"/>
              <a:t>类似此形式</a:t>
            </a:r>
            <a:endParaRPr lang="en-US" altLang="zh-CN" dirty="0"/>
          </a:p>
          <a:p>
            <a:r>
              <a:rPr lang="zh-CN" altLang="en-US" dirty="0"/>
              <a:t>只是一组测试数据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C742BB-2F17-4360-A480-884059727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12" y="1608120"/>
            <a:ext cx="1957402" cy="47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9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2B169-6CC1-4FCD-A49A-4B974A06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一、柱状图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3E019-CCDD-4BAB-9E94-4FAC40D0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最后效果：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125B2B-46B8-4E71-854F-2ED23C561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42" y="1690688"/>
            <a:ext cx="7198641" cy="41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6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3D7BF-50B7-4BFD-BA03-2C9E1489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一、柱状图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9B4F0-1429-49BF-A556-49BA8FA4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案例二：竖直柱状图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772E7E-0BDD-4203-8BC7-4B3AF999C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63" y="2502687"/>
            <a:ext cx="8329673" cy="18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3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0AA70-4BED-4DC0-B6B4-B5C0C924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一、柱状图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DBDF1-952F-42F9-AFB8-15141FD1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效果图：</a:t>
            </a:r>
            <a:endParaRPr lang="en-US" altLang="zh-CN" dirty="0"/>
          </a:p>
          <a:p>
            <a:r>
              <a:rPr lang="zh-CN" altLang="en-US" dirty="0"/>
              <a:t>可以看出在横坐标过长时，字有明显重叠。所以在横坐标过长的情况下推荐采用水平柱状图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4BD1E6-0E89-4CAB-84AF-2E76974EC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705" y="3328317"/>
            <a:ext cx="5448464" cy="33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9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44E18-379B-41EF-B7DD-DBFA1D95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二、折线图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FF63A-2490-486B-97DF-18346DD55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案例：自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日以来武威市近</a:t>
            </a:r>
            <a:r>
              <a:rPr lang="en-US" altLang="zh-CN" dirty="0"/>
              <a:t>10</a:t>
            </a:r>
            <a:r>
              <a:rPr lang="zh-CN" altLang="en-US" dirty="0"/>
              <a:t>日内气温变化趋势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15598E-FC36-4C06-86FA-0C8B07F3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09" y="2628875"/>
            <a:ext cx="9434581" cy="35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6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F7306-2671-454B-B971-6B79FDCA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二、折线图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CBF65-94B7-470C-A02C-B3534104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折线图数据来源：网路爬虫</a:t>
            </a:r>
            <a:endParaRPr lang="en-US" altLang="zh-CN" dirty="0"/>
          </a:p>
          <a:p>
            <a:r>
              <a:rPr lang="zh-CN" altLang="en-US" dirty="0"/>
              <a:t>单位为华氏度，因为是从外国网站爬取下来的</a:t>
            </a:r>
            <a:endParaRPr lang="en-US" altLang="zh-CN" dirty="0"/>
          </a:p>
          <a:p>
            <a:r>
              <a:rPr lang="zh-CN" altLang="en-US" dirty="0"/>
              <a:t>实际上也可以在国内网站直接获得单位为摄氏度的数据</a:t>
            </a:r>
            <a:endParaRPr lang="en-US" altLang="zh-CN" dirty="0"/>
          </a:p>
          <a:p>
            <a:r>
              <a:rPr lang="zh-CN" altLang="en-US" dirty="0"/>
              <a:t>因为只是一个示例项目，所以没有对图表进行细节优化和处理，其实可以把图标的横坐标修改为对应的日期，纵坐标修改为摄氏度，这些都是</a:t>
            </a:r>
            <a:r>
              <a:rPr lang="en-US" altLang="zh-CN" dirty="0"/>
              <a:t>matplotlib</a:t>
            </a:r>
            <a:r>
              <a:rPr lang="zh-CN" altLang="en-US" dirty="0"/>
              <a:t>库细节函数的应用，在网上都有对应的资料可以查询和学习使用。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099BC1-096F-4A2C-A8BE-9F234F9D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524" y="365125"/>
            <a:ext cx="1614499" cy="25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9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419</Words>
  <Application>Microsoft Office PowerPoint</Application>
  <PresentationFormat>宽屏</PresentationFormat>
  <Paragraphs>41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最基础的数据处理</vt:lpstr>
      <vt:lpstr>最开始</vt:lpstr>
      <vt:lpstr>一、柱状图</vt:lpstr>
      <vt:lpstr>一、柱状图</vt:lpstr>
      <vt:lpstr>一、柱状图</vt:lpstr>
      <vt:lpstr>一、柱状图</vt:lpstr>
      <vt:lpstr>一、柱状图</vt:lpstr>
      <vt:lpstr>二、折线图</vt:lpstr>
      <vt:lpstr>二、折线图</vt:lpstr>
      <vt:lpstr>二、折线图</vt:lpstr>
      <vt:lpstr>三、绘制函数图像</vt:lpstr>
      <vt:lpstr>三、绘制函数图像</vt:lpstr>
      <vt:lpstr>三、绘制函数图像</vt:lpstr>
      <vt:lpstr>四、绘制饼图</vt:lpstr>
      <vt:lpstr>四、绘制饼图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最基础的数据处理</dc:title>
  <dc:creator>李 睿捷</dc:creator>
  <cp:lastModifiedBy>李 睿捷</cp:lastModifiedBy>
  <cp:revision>4</cp:revision>
  <dcterms:created xsi:type="dcterms:W3CDTF">2021-07-30T00:48:09Z</dcterms:created>
  <dcterms:modified xsi:type="dcterms:W3CDTF">2021-07-30T06:34:07Z</dcterms:modified>
</cp:coreProperties>
</file>