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F058-47BF-475D-99BE-4B9AEAF4C5FC}" type="datetimeFigureOut">
              <a:rPr lang="pl-PL" smtClean="0"/>
              <a:t>2017-03-21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D7DE-8E12-4B2C-84D8-3B7948564584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1. Krzyżu święty, nade wszystko,</a:t>
            </a:r>
            <a:br>
              <a:rPr lang="pl-PL" dirty="0"/>
            </a:br>
            <a:r>
              <a:rPr lang="pl-PL" dirty="0"/>
              <a:t>drzewo </a:t>
            </a:r>
            <a:r>
              <a:rPr lang="pl-PL" dirty="0" err="1"/>
              <a:t>przenajszlachetniejsze</a:t>
            </a:r>
            <a:r>
              <a:rPr lang="pl-PL" dirty="0"/>
              <a:t>!</a:t>
            </a:r>
            <a:br>
              <a:rPr lang="pl-PL" dirty="0"/>
            </a:br>
            <a:r>
              <a:rPr lang="pl-PL" dirty="0"/>
              <a:t>W żadnym lesie takie nie jest,</a:t>
            </a:r>
            <a:br>
              <a:rPr lang="pl-PL" dirty="0"/>
            </a:br>
            <a:r>
              <a:rPr lang="pl-PL" dirty="0"/>
              <a:t>jedno, na którym sam Bóg jest.</a:t>
            </a:r>
            <a:br>
              <a:rPr lang="pl-PL" dirty="0"/>
            </a:br>
            <a:r>
              <a:rPr lang="pl-PL" dirty="0"/>
              <a:t>Słodkie drzewo, słodkie gwoździe</a:t>
            </a:r>
            <a:br>
              <a:rPr lang="pl-PL" dirty="0"/>
            </a:br>
            <a:r>
              <a:rPr lang="pl-PL" dirty="0"/>
              <a:t>rozkoszny owoc nosiło.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Nie bój się wypłyń na głębię </a:t>
            </a:r>
            <a:br>
              <a:rPr lang="pl-PL" dirty="0"/>
            </a:br>
            <a:r>
              <a:rPr lang="pl-PL" dirty="0"/>
              <a:t>Jest przy Tobie Chrystus.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pl-PL" sz="3200" dirty="0"/>
              <a:t>Wielbi dusza moja Pana</a:t>
            </a:r>
            <a:br>
              <a:rPr lang="pl-PL" sz="3200" dirty="0"/>
            </a:br>
            <a:r>
              <a:rPr lang="pl-PL" sz="3200" dirty="0"/>
              <a:t>i raduje się duch mój w Bogu, Zbawicielu moim.</a:t>
            </a:r>
            <a:br>
              <a:rPr lang="pl-PL" sz="3200" dirty="0"/>
            </a:br>
            <a:r>
              <a:rPr lang="pl-PL" sz="3200" dirty="0"/>
              <a:t>Bo wejrzał na uniżenie swojej służebnicy,</a:t>
            </a:r>
            <a:br>
              <a:rPr lang="pl-PL" sz="3200" dirty="0"/>
            </a:br>
            <a:r>
              <a:rPr lang="pl-PL" sz="3200" dirty="0"/>
              <a:t>oto bowiem odtąd błogosławić mnie będą wszystkie pokolenia.</a:t>
            </a:r>
            <a:br>
              <a:rPr lang="pl-PL" sz="3200" dirty="0"/>
            </a:br>
            <a:r>
              <a:rPr lang="pl-PL" sz="3200" dirty="0"/>
              <a:t>Gdyż wielkie rzeczy uczynił mi Wszechmocny,</a:t>
            </a:r>
            <a:br>
              <a:rPr lang="pl-PL" sz="3200" dirty="0"/>
            </a:br>
            <a:r>
              <a:rPr lang="pl-PL" sz="3200" dirty="0"/>
              <a:t>A Jego imię jest święte.</a:t>
            </a:r>
            <a:br>
              <a:rPr lang="pl-PL" sz="3200" dirty="0"/>
            </a:br>
            <a:r>
              <a:rPr lang="pl-PL" sz="3200" dirty="0"/>
              <a:t>A Jego miłosierdzie z pokolenia na pokolenia</a:t>
            </a:r>
            <a:br>
              <a:rPr lang="pl-PL" sz="3200" dirty="0"/>
            </a:br>
            <a:r>
              <a:rPr lang="pl-PL" sz="3200" dirty="0"/>
              <a:t>nad tymi, którzy się Go boją.</a:t>
            </a:r>
            <a:br>
              <a:rPr lang="pl-PL" sz="3200" dirty="0"/>
            </a:br>
            <a:r>
              <a:rPr lang="pl-PL" sz="3200" dirty="0"/>
              <a:t>Okazał moc swego ramienia,</a:t>
            </a:r>
            <a:br>
              <a:rPr lang="pl-PL" sz="3200" dirty="0"/>
            </a:br>
            <a:r>
              <a:rPr lang="pl-PL" sz="3200" dirty="0"/>
              <a:t>rozproszył pyszniących się zamysłami serc swoich.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/>
              <a:t>Strącił władców z tronu,</a:t>
            </a:r>
            <a:br>
              <a:rPr lang="pl-PL" sz="3600" dirty="0"/>
            </a:br>
            <a:r>
              <a:rPr lang="pl-PL" sz="3600" dirty="0"/>
              <a:t>a wywyższył pokornych.</a:t>
            </a:r>
            <a:br>
              <a:rPr lang="pl-PL" sz="3600" dirty="0"/>
            </a:br>
            <a:r>
              <a:rPr lang="pl-PL" sz="3600" dirty="0"/>
              <a:t>Głodnych nasycił dobrami,</a:t>
            </a:r>
            <a:br>
              <a:rPr lang="pl-PL" sz="3600" dirty="0"/>
            </a:br>
            <a:r>
              <a:rPr lang="pl-PL" sz="3600" dirty="0"/>
              <a:t>a bogatych z niczym odprawił.</a:t>
            </a:r>
            <a:br>
              <a:rPr lang="pl-PL" sz="3600" dirty="0"/>
            </a:br>
            <a:r>
              <a:rPr lang="pl-PL" sz="3600" dirty="0"/>
              <a:t>Ujął się za swoim sługą, Izraelem,</a:t>
            </a:r>
            <a:br>
              <a:rPr lang="pl-PL" sz="3600" dirty="0"/>
            </a:br>
            <a:r>
              <a:rPr lang="pl-PL" sz="3600" dirty="0"/>
              <a:t>pomny na swe miłosierdzie.</a:t>
            </a:r>
            <a:br>
              <a:rPr lang="pl-PL" sz="3600" dirty="0"/>
            </a:br>
            <a:r>
              <a:rPr lang="pl-PL" sz="3600" dirty="0"/>
              <a:t>Jak obiecał naszym ojcom,</a:t>
            </a:r>
            <a:br>
              <a:rPr lang="pl-PL" sz="3600" dirty="0"/>
            </a:br>
            <a:r>
              <a:rPr lang="pl-PL" sz="3600" dirty="0"/>
              <a:t>Abrahamowi i jego potomstwu na wieki.</a:t>
            </a:r>
            <a:br>
              <a:rPr lang="pl-PL" sz="3600" dirty="0"/>
            </a:br>
            <a:r>
              <a:rPr lang="pl-PL" sz="3600" dirty="0"/>
              <a:t>Chwała Ojcu i Synowi i Duchowi Świętemu</a:t>
            </a:r>
            <a:br>
              <a:rPr lang="pl-PL" sz="3600" dirty="0"/>
            </a:br>
            <a:r>
              <a:rPr lang="pl-PL" sz="3600" dirty="0"/>
              <a:t>Jak była na początku, teraz i zawsze i na wieki wieków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2. Skłoń gałązki, drzewo święte,</a:t>
            </a:r>
            <a:br>
              <a:rPr lang="pl-PL" dirty="0"/>
            </a:br>
            <a:r>
              <a:rPr lang="pl-PL" dirty="0" err="1"/>
              <a:t>Ulżyj</a:t>
            </a:r>
            <a:r>
              <a:rPr lang="pl-PL" dirty="0"/>
              <a:t> członkom tak rozpiętym.</a:t>
            </a:r>
            <a:br>
              <a:rPr lang="pl-PL" dirty="0"/>
            </a:br>
            <a:r>
              <a:rPr lang="pl-PL" dirty="0"/>
              <a:t>Odmień teraz </a:t>
            </a:r>
            <a:r>
              <a:rPr lang="pl-PL" dirty="0" err="1"/>
              <a:t>oną</a:t>
            </a:r>
            <a:r>
              <a:rPr lang="pl-PL" dirty="0"/>
              <a:t> srogość,</a:t>
            </a:r>
            <a:br>
              <a:rPr lang="pl-PL" dirty="0"/>
            </a:br>
            <a:r>
              <a:rPr lang="pl-PL" dirty="0"/>
              <a:t>Którąś miało z urodzenia.</a:t>
            </a:r>
            <a:br>
              <a:rPr lang="pl-PL" dirty="0"/>
            </a:br>
            <a:r>
              <a:rPr lang="pl-PL" dirty="0"/>
              <a:t>Spuść lekuchno i cichuchno</a:t>
            </a:r>
            <a:br>
              <a:rPr lang="pl-PL" dirty="0"/>
            </a:br>
            <a:r>
              <a:rPr lang="pl-PL" dirty="0"/>
              <a:t>Ciało Króla niebieskiego.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3. Tyś samo było dostojne,</a:t>
            </a:r>
            <a:br>
              <a:rPr lang="pl-PL" dirty="0"/>
            </a:br>
            <a:r>
              <a:rPr lang="pl-PL" dirty="0"/>
              <a:t>Nosić światowe Zbawienie,</a:t>
            </a:r>
            <a:br>
              <a:rPr lang="pl-PL" dirty="0"/>
            </a:br>
            <a:r>
              <a:rPr lang="pl-PL" dirty="0"/>
              <a:t>Przez cię przewóz jest </a:t>
            </a:r>
            <a:r>
              <a:rPr lang="pl-PL" dirty="0" err="1"/>
              <a:t>naprawion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Światu, który był </a:t>
            </a:r>
            <a:r>
              <a:rPr lang="pl-PL" dirty="0" err="1"/>
              <a:t>zagubion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Który święta Krew polała,</a:t>
            </a:r>
            <a:br>
              <a:rPr lang="pl-PL" dirty="0"/>
            </a:br>
            <a:r>
              <a:rPr lang="pl-PL" dirty="0"/>
              <a:t>Co z Baranka wypłynęła.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Ubi</a:t>
            </a:r>
            <a:r>
              <a:rPr lang="pl-PL" dirty="0"/>
              <a:t> </a:t>
            </a:r>
            <a:r>
              <a:rPr lang="pl-PL" dirty="0" err="1"/>
              <a:t>caritas</a:t>
            </a:r>
            <a:r>
              <a:rPr lang="pl-PL" dirty="0"/>
              <a:t> et </a:t>
            </a:r>
            <a:r>
              <a:rPr lang="pl-PL" dirty="0" err="1"/>
              <a:t>amor</a:t>
            </a:r>
            <a:r>
              <a:rPr lang="pl-PL" dirty="0"/>
              <a:t> </a:t>
            </a:r>
            <a:br>
              <a:rPr lang="pl-PL" dirty="0"/>
            </a:br>
            <a:r>
              <a:rPr lang="pt-BR" dirty="0"/>
              <a:t>ubi caritas deus ibi es. </a:t>
            </a:r>
            <a:br>
              <a:rPr lang="pt-BR" dirty="0"/>
            </a:br>
            <a:r>
              <a:rPr lang="pl-PL" dirty="0"/>
              <a:t>Tam gdzie miłość jest i dobroć,</a:t>
            </a:r>
            <a:br>
              <a:rPr lang="pl-PL" dirty="0"/>
            </a:br>
            <a:r>
              <a:rPr lang="pl-PL" dirty="0"/>
              <a:t>Tam gdzie </a:t>
            </a:r>
            <a:r>
              <a:rPr lang="pl-PL" dirty="0" err="1"/>
              <a:t>miłośc</a:t>
            </a:r>
            <a:r>
              <a:rPr lang="pl-PL" dirty="0"/>
              <a:t> jest,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tam </a:t>
            </a:r>
            <a:r>
              <a:rPr lang="pl-PL" dirty="0"/>
              <a:t>mieszka Bóg.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/>
              <a:t>1. Witaj Pokarmie, w którym niezmierzony </a:t>
            </a:r>
            <a:br>
              <a:rPr lang="pl-PL" sz="3600" dirty="0"/>
            </a:br>
            <a:r>
              <a:rPr lang="pl-PL" sz="3600" dirty="0"/>
              <a:t>nieba i ziemi Twórca jest </a:t>
            </a:r>
            <a:r>
              <a:rPr lang="pl-PL" sz="3600" dirty="0" err="1"/>
              <a:t>zamkniony</a:t>
            </a:r>
            <a:r>
              <a:rPr lang="pl-PL" sz="3600" dirty="0"/>
              <a:t>. </a:t>
            </a:r>
            <a:br>
              <a:rPr lang="pl-PL" sz="3600" dirty="0"/>
            </a:br>
            <a:r>
              <a:rPr lang="pl-PL" sz="3600" dirty="0"/>
              <a:t>Witaj napoju zupełnie gaszący </a:t>
            </a:r>
            <a:br>
              <a:rPr lang="pl-PL" sz="3600" dirty="0"/>
            </a:br>
            <a:r>
              <a:rPr lang="pl-PL" sz="3600" dirty="0"/>
              <a:t>umysł pragnący.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600" dirty="0"/>
              <a:t/>
            </a:r>
            <a:br>
              <a:rPr lang="pl-PL" sz="3600" dirty="0"/>
            </a:br>
            <a:r>
              <a:rPr lang="pl-PL" sz="3600" dirty="0"/>
              <a:t>2. Witaj krynico wszystkiego dobrego,</a:t>
            </a:r>
            <a:br>
              <a:rPr lang="pl-PL" sz="3600" dirty="0"/>
            </a:br>
            <a:r>
              <a:rPr lang="pl-PL" sz="3600" dirty="0"/>
              <a:t>Ty bowiem w Sobie masz Boga samego.</a:t>
            </a:r>
            <a:br>
              <a:rPr lang="pl-PL" sz="3600" dirty="0"/>
            </a:br>
            <a:r>
              <a:rPr lang="pl-PL" sz="3600" dirty="0"/>
              <a:t>Znasz ludziom wszystkie Jego wszechmocności,</a:t>
            </a:r>
            <a:br>
              <a:rPr lang="pl-PL" sz="3600" dirty="0"/>
            </a:br>
            <a:r>
              <a:rPr lang="pl-PL" sz="3600" dirty="0"/>
              <a:t>niesiesz godności.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3. Witaj z </a:t>
            </a:r>
            <a:r>
              <a:rPr lang="pl-PL" dirty="0" err="1"/>
              <a:t>Niebiosów</a:t>
            </a:r>
            <a:r>
              <a:rPr lang="pl-PL" dirty="0"/>
              <a:t> Manno padająca,</a:t>
            </a:r>
            <a:br>
              <a:rPr lang="pl-PL" dirty="0"/>
            </a:br>
            <a:r>
              <a:rPr lang="pl-PL" dirty="0"/>
              <a:t>rozkoszny w sercu naszym smak czyniąca.</a:t>
            </a:r>
            <a:br>
              <a:rPr lang="pl-PL" dirty="0"/>
            </a:br>
            <a:r>
              <a:rPr lang="pl-PL" dirty="0"/>
              <a:t>Wszystko na świecie co jedno smakuje</a:t>
            </a:r>
            <a:br>
              <a:rPr lang="pl-PL" dirty="0"/>
            </a:br>
            <a:r>
              <a:rPr lang="pl-PL" dirty="0"/>
              <a:t>w Tym się </a:t>
            </a:r>
            <a:r>
              <a:rPr lang="pl-PL" dirty="0" err="1"/>
              <a:t>najduje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4. Witaj rozkoszne z ogrodu rajskiego</a:t>
            </a:r>
            <a:br>
              <a:rPr lang="pl-PL" dirty="0"/>
            </a:br>
            <a:r>
              <a:rPr lang="pl-PL" dirty="0"/>
              <a:t>drzewo owocu pełne żywiącego.</a:t>
            </a:r>
            <a:br>
              <a:rPr lang="pl-PL" dirty="0"/>
            </a:br>
            <a:r>
              <a:rPr lang="pl-PL" dirty="0"/>
              <a:t>Kto cię skosztuje śmierci się nie boi,</a:t>
            </a:r>
            <a:br>
              <a:rPr lang="pl-PL" dirty="0"/>
            </a:br>
            <a:r>
              <a:rPr lang="pl-PL" dirty="0"/>
              <a:t>choć nad nim stoi.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5. Witaj jedyna serc ludzkich radości,</a:t>
            </a:r>
            <a:br>
              <a:rPr lang="pl-PL" dirty="0"/>
            </a:br>
            <a:r>
              <a:rPr lang="pl-PL" dirty="0"/>
              <a:t>witaj strapionych wszelka łaskawości,</a:t>
            </a:r>
            <a:br>
              <a:rPr lang="pl-PL" dirty="0"/>
            </a:br>
            <a:r>
              <a:rPr lang="pl-PL" dirty="0"/>
              <a:t>Ciebie dziś moje łzy słodkie szukają</a:t>
            </a:r>
            <a:br>
              <a:rPr lang="pl-PL" dirty="0"/>
            </a:br>
            <a:r>
              <a:rPr lang="pl-PL" dirty="0"/>
              <a:t>K Tobie wołają.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1. Będę </a:t>
            </a:r>
            <a:r>
              <a:rPr lang="pl-PL" dirty="0"/>
              <a:t>śpiewał Ci najpiękniejszą pieśń </a:t>
            </a:r>
            <a:br>
              <a:rPr lang="pl-PL" dirty="0"/>
            </a:br>
            <a:r>
              <a:rPr lang="pl-PL" dirty="0"/>
              <a:t>Z aniołami tak będę śpiewał Ci /</a:t>
            </a:r>
            <a:r>
              <a:rPr lang="pl-PL" dirty="0" smtClean="0"/>
              <a:t>x2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2. Święty</a:t>
            </a:r>
            <a:r>
              <a:rPr lang="pl-PL" dirty="0"/>
              <a:t>, </a:t>
            </a:r>
            <a:r>
              <a:rPr lang="pl-PL" dirty="0" err="1"/>
              <a:t>Święty</a:t>
            </a:r>
            <a:r>
              <a:rPr lang="pl-PL" dirty="0"/>
              <a:t>, </a:t>
            </a:r>
            <a:r>
              <a:rPr lang="pl-PL" dirty="0" err="1"/>
              <a:t>Święty</a:t>
            </a:r>
            <a:r>
              <a:rPr lang="pl-PL" dirty="0"/>
              <a:t> jest Pan, Zastępów Pan. /x2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Ref. Cała </a:t>
            </a:r>
            <a:r>
              <a:rPr lang="pl-PL" dirty="0"/>
              <a:t>ziemia jest pełna Jego chwały /x4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Niech oblicze twe Panie mój,</a:t>
            </a:r>
            <a:br>
              <a:rPr lang="pl-PL" dirty="0" smtClean="0"/>
            </a:br>
            <a:r>
              <a:rPr lang="pl-PL" dirty="0" smtClean="0"/>
              <a:t>zajaśnieje nad sługą twym.</a:t>
            </a:r>
            <a:br>
              <a:rPr lang="pl-PL" dirty="0" smtClean="0"/>
            </a:br>
            <a:r>
              <a:rPr lang="pl-PL" dirty="0" smtClean="0"/>
              <a:t>Niech przenika mnie jego blask.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79</Words>
  <Application>Microsoft Office PowerPoint</Application>
  <PresentationFormat>Pokaz na ekranie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1. Krzyżu święty, nade wszystko, drzewo przenajszlachetniejsze! W żadnym lesie takie nie jest, jedno, na którym sam Bóg jest. Słodkie drzewo, słodkie gwoździe rozkoszny owoc nosiło.</vt:lpstr>
      <vt:lpstr>2. Skłoń gałązki, drzewo święte, Ulżyj członkom tak rozpiętym. Odmień teraz oną srogość, Którąś miało z urodzenia. Spuść lekuchno i cichuchno Ciało Króla niebieskiego.</vt:lpstr>
      <vt:lpstr>3. Tyś samo było dostojne, Nosić światowe Zbawienie, Przez cię przewóz jest naprawion, Światu, który był zagubion, Który święta Krew polała, Co z Baranka wypłynęła.</vt:lpstr>
      <vt:lpstr>Ubi caritas et amor  ubi caritas deus ibi es.  Tam gdzie miłość jest i dobroć, Tam gdzie miłośc jest,  tam mieszka Bóg.</vt:lpstr>
      <vt:lpstr>1. Witaj Pokarmie, w którym niezmierzony  nieba i ziemi Twórca jest zamkniony.  Witaj napoju zupełnie gaszący  umysł pragnący.   2. Witaj krynico wszystkiego dobrego, Ty bowiem w Sobie masz Boga samego. Znasz ludziom wszystkie Jego wszechmocności, niesiesz godności.</vt:lpstr>
      <vt:lpstr>3. Witaj z Niebiosów Manno padająca, rozkoszny w sercu naszym smak czyniąca. Wszystko na świecie co jedno smakuje w Tym się najduje.  4. Witaj rozkoszne z ogrodu rajskiego drzewo owocu pełne żywiącego. Kto cię skosztuje śmierci się nie boi, choć nad nim stoi.</vt:lpstr>
      <vt:lpstr>5. Witaj jedyna serc ludzkich radości, witaj strapionych wszelka łaskawości, Ciebie dziś moje łzy słodkie szukają K Tobie wołają.</vt:lpstr>
      <vt:lpstr>1. Będę śpiewał Ci najpiękniejszą pieśń  Z aniołami tak będę śpiewał Ci /x2   2. Święty, Święty, Święty jest Pan, Zastępów Pan. /x2   Ref. Cała ziemia jest pełna Jego chwały /x4</vt:lpstr>
      <vt:lpstr>Niech oblicze twe Panie mój, zajaśnieje nad sługą twym. Niech przenika mnie jego blask.</vt:lpstr>
      <vt:lpstr>Nie bój się wypłyń na głębię  Jest przy Tobie Chrystus.</vt:lpstr>
      <vt:lpstr>Wielbi dusza moja Pana i raduje się duch mój w Bogu, Zbawicielu moim. Bo wejrzał na uniżenie swojej służebnicy, oto bowiem odtąd błogosławić mnie będą wszystkie pokolenia. Gdyż wielkie rzeczy uczynił mi Wszechmocny, A Jego imię jest święte. A Jego miłosierdzie z pokolenia na pokolenia nad tymi, którzy się Go boją. Okazał moc swego ramienia, rozproszył pyszniących się zamysłami serc swoich.</vt:lpstr>
      <vt:lpstr>Strącił władców z tronu, a wywyższył pokornych. Głodnych nasycił dobrami, a bogatych z niczym odprawił. Ujął się za swoim sługą, Izraelem, pomny na swe miłosierdzie. Jak obiecał naszym ojcom, Abrahamowi i jego potomstwu na wieki. Chwała Ojcu i Synowi i Duchowi Świętemu Jak była na początku, teraz i zawsze i na wieki wieków Amen.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TD</dc:creator>
  <cp:lastModifiedBy>TD</cp:lastModifiedBy>
  <cp:revision>11</cp:revision>
  <dcterms:created xsi:type="dcterms:W3CDTF">2017-03-21T08:30:48Z</dcterms:created>
  <dcterms:modified xsi:type="dcterms:W3CDTF">2017-03-21T10:15:02Z</dcterms:modified>
</cp:coreProperties>
</file>