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howGuides="1">
      <p:cViewPr varScale="1">
        <p:scale>
          <a:sx n="111" d="100"/>
          <a:sy n="111" d="100"/>
        </p:scale>
        <p:origin x="163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4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3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08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9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32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 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67544" y="5517232"/>
            <a:ext cx="820891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my custom layout</a:t>
            </a:r>
          </a:p>
        </p:txBody>
      </p:sp>
    </p:spTree>
    <p:extLst>
      <p:ext uri="{BB962C8B-B14F-4D97-AF65-F5344CB8AC3E}">
        <p14:creationId xmlns:p14="http://schemas.microsoft.com/office/powerpoint/2010/main" val="228606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70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8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11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1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9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90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VCT_Marker_ID_7" hidden="1"/>
          <p:cNvSpPr/>
          <p:nvPr userDrawn="1">
            <p:custDataLst>
              <p:tags r:id="rId15"/>
            </p:custDataLst>
          </p:nvPr>
        </p:nvSpPr>
        <p:spPr>
          <a:xfrm>
            <a:off x="1270000" y="127000"/>
            <a:ext cx="1270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8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51481-4A03-4E39-94C2-B1BCB48AA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/>
              <a:t>Test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FEE0F-894B-44F4-BB3E-9B7DDEA9A0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9075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27;36;58.5;72;90;108;126;144;162;"/>
  <p:tag name="VCT-BULLETVISIBILITY" val="G*****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17.09.2014 15:43:11"/>
  <p:tag name="VCT-TEMPLATE" val="Presentation.potx"/>
  <p:tag name="VCTMASTER" val="Office Theme"/>
  <p:tag name="VCTORDER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1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Test</vt:lpstr>
    </vt:vector>
  </TitlesOfParts>
  <Company>Technology Partners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Template</dc:title>
  <dc:creator>Tomasz Jarzyński</dc:creator>
  <cp:lastModifiedBy>Tomasz Jarzyński</cp:lastModifiedBy>
  <cp:revision>5</cp:revision>
  <dcterms:created xsi:type="dcterms:W3CDTF">2018-03-26T19:39:05Z</dcterms:created>
  <dcterms:modified xsi:type="dcterms:W3CDTF">2018-03-26T20:20:50Z</dcterms:modified>
</cp:coreProperties>
</file>