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113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Layouts/slideLayout814.xml" ContentType="application/vnd.openxmlformats-officedocument.presentationml.slideLayout+xml"/>
  <Override PartName="/ppt/theme/theme12.xml" ContentType="application/vnd.openxmlformats-officedocument.theme+xml"/>
  <Override PartName="/ppt/slideLayouts/slideLayout3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1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11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tags/tag23.xml" ContentType="application/vnd.openxmlformats-officedocument.presentationml.tags+xml"/>
  <Override PartName="/ppt/slideLayouts/slideLayout10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tags/tag14.xml" ContentType="application/vnd.openxmlformats-officedocument.presentationml.tags+xml"/>
  <Override PartName="/ppt/slides/slide13.xml" ContentType="application/vnd.openxmlformats-officedocument.presentationml.slide+xml"/>
  <Override PartName="/ppt/slideLayouts/slideLayout125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826.xml" ContentType="application/vnd.openxmlformats-officedocument.presentationml.slideLayout+xml"/>
  <Override PartName="/ppt/theme/theme13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1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11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tags/tag25.xml" ContentType="application/vnd.openxmlformats-officedocument.presentationml.tags+xml"/>
  <Override PartName="/ppt/slideLayouts/slideLayout10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tags/tag16.xml" ContentType="application/vnd.openxmlformats-officedocument.presentationml.tags+xml"/>
  <Override PartName="/ppt/slides/slide14.xml" ContentType="application/vnd.openxmlformats-officedocument.presentationml.slide+xml"/>
  <Override PartName="/ppt/slideLayouts/slideLayout137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838.xml" ContentType="application/vnd.openxmlformats-officedocument.presentationml.slideLayout+xml"/>
  <Override PartName="/ppt/theme/theme14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1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11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tags/tag27.xml" ContentType="application/vnd.openxmlformats-officedocument.presentationml.tags+xml"/>
  <Override PartName="/ppt/slideLayouts/slideLayout10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3e19077c23854090"/>
    <p:sldMasterId id="2147483650" r:id="R7674a3f0eafb47a4"/>
    <p:sldMasterId id="2147483651" r:id="R9235fe9b5ac547d9"/>
  </p:sldMasterIdLst>
  <p:sldIdLst>
    <p:sldId id="256" r:id="rId2"/>
    <p:sldId id="257" r:id="test1"/>
    <p:sldId id="258" r:id="test11"/>
    <p:sldId id="259" r:id="test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12.xml" Id="test1" /><Relationship Type="http://schemas.openxmlformats.org/officeDocument/2006/relationships/slideMaster" Target="/ppt/slideMasters/slideMaster12.xml" Id="R3e19077c23854090" /><Relationship Type="http://schemas.openxmlformats.org/officeDocument/2006/relationships/slide" Target="/ppt/slides/slide13.xml" Id="test11" /><Relationship Type="http://schemas.openxmlformats.org/officeDocument/2006/relationships/slideMaster" Target="/ppt/slideMasters/slideMaster13.xml" Id="R7674a3f0eafb47a4" /><Relationship Type="http://schemas.openxmlformats.org/officeDocument/2006/relationships/slide" Target="/ppt/slides/slide14.xml" Id="test21" /><Relationship Type="http://schemas.openxmlformats.org/officeDocument/2006/relationships/slideMaster" Target="/ppt/slideMasters/slideMaster14.xml" Id="R9235fe9b5ac547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0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0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2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2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2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3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4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54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6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7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8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9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0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0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0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1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1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1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4.xml" Id="rId8" /><Relationship Type="http://schemas.openxmlformats.org/officeDocument/2006/relationships/theme" Target="/ppt/theme/theme12.xml" Id="rId13" /><Relationship Type="http://schemas.openxmlformats.org/officeDocument/2006/relationships/slideLayout" Target="/ppt/slideLayouts/slideLayout315.xml" Id="rId3" /><Relationship Type="http://schemas.openxmlformats.org/officeDocument/2006/relationships/slideLayout" Target="/ppt/slideLayouts/slideLayout716.xml" Id="rId7" /><Relationship Type="http://schemas.openxmlformats.org/officeDocument/2006/relationships/slideLayout" Target="/ppt/slideLayouts/slideLayout1217.xml" Id="rId12" /><Relationship Type="http://schemas.openxmlformats.org/officeDocument/2006/relationships/slideLayout" Target="/ppt/slideLayouts/slideLayout218.xml" Id="rId2" /><Relationship Type="http://schemas.openxmlformats.org/officeDocument/2006/relationships/slideLayout" Target="/ppt/slideLayouts/slideLayout113.xml" Id="rId1" /><Relationship Type="http://schemas.openxmlformats.org/officeDocument/2006/relationships/slideLayout" Target="/ppt/slideLayouts/slideLayout619.xml" Id="rId6" /><Relationship Type="http://schemas.openxmlformats.org/officeDocument/2006/relationships/slideLayout" Target="/ppt/slideLayouts/slideLayout1120.xml" Id="rId11" /><Relationship Type="http://schemas.openxmlformats.org/officeDocument/2006/relationships/slideLayout" Target="/ppt/slideLayouts/slideLayout521.xml" Id="rId5" /><Relationship Type="http://schemas.openxmlformats.org/officeDocument/2006/relationships/tags" Target="/ppt/tags/tag23.xml" Id="rId15" /><Relationship Type="http://schemas.openxmlformats.org/officeDocument/2006/relationships/slideLayout" Target="/ppt/slideLayouts/slideLayout1022.xml" Id="rId10" /><Relationship Type="http://schemas.openxmlformats.org/officeDocument/2006/relationships/slideLayout" Target="/ppt/slideLayouts/slideLayout423.xml" Id="rId4" /><Relationship Type="http://schemas.openxmlformats.org/officeDocument/2006/relationships/slideLayout" Target="/ppt/slideLayouts/slideLayout924.xml" Id="rId9" /><Relationship Type="http://schemas.openxmlformats.org/officeDocument/2006/relationships/tags" Target="/ppt/tags/tag14.xml" Id="rId14" /></Relationships>
</file>

<file path=ppt/slideMasters/_rels/slideMaster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6.xml" Id="rId8" /><Relationship Type="http://schemas.openxmlformats.org/officeDocument/2006/relationships/theme" Target="/ppt/theme/theme13.xml" Id="rId13" /><Relationship Type="http://schemas.openxmlformats.org/officeDocument/2006/relationships/slideLayout" Target="/ppt/slideLayouts/slideLayout327.xml" Id="rId3" /><Relationship Type="http://schemas.openxmlformats.org/officeDocument/2006/relationships/slideLayout" Target="/ppt/slideLayouts/slideLayout728.xml" Id="rId7" /><Relationship Type="http://schemas.openxmlformats.org/officeDocument/2006/relationships/slideLayout" Target="/ppt/slideLayouts/slideLayout1229.xml" Id="rId12" /><Relationship Type="http://schemas.openxmlformats.org/officeDocument/2006/relationships/slideLayout" Target="/ppt/slideLayouts/slideLayout230.xml" Id="rId2" /><Relationship Type="http://schemas.openxmlformats.org/officeDocument/2006/relationships/slideLayout" Target="/ppt/slideLayouts/slideLayout125.xml" Id="rId1" /><Relationship Type="http://schemas.openxmlformats.org/officeDocument/2006/relationships/slideLayout" Target="/ppt/slideLayouts/slideLayout631.xml" Id="rId6" /><Relationship Type="http://schemas.openxmlformats.org/officeDocument/2006/relationships/slideLayout" Target="/ppt/slideLayouts/slideLayout1132.xml" Id="rId11" /><Relationship Type="http://schemas.openxmlformats.org/officeDocument/2006/relationships/slideLayout" Target="/ppt/slideLayouts/slideLayout533.xml" Id="rId5" /><Relationship Type="http://schemas.openxmlformats.org/officeDocument/2006/relationships/tags" Target="/ppt/tags/tag25.xml" Id="rId15" /><Relationship Type="http://schemas.openxmlformats.org/officeDocument/2006/relationships/slideLayout" Target="/ppt/slideLayouts/slideLayout1034.xml" Id="rId10" /><Relationship Type="http://schemas.openxmlformats.org/officeDocument/2006/relationships/slideLayout" Target="/ppt/slideLayouts/slideLayout435.xml" Id="rId4" /><Relationship Type="http://schemas.openxmlformats.org/officeDocument/2006/relationships/slideLayout" Target="/ppt/slideLayouts/slideLayout936.xml" Id="rId9" /><Relationship Type="http://schemas.openxmlformats.org/officeDocument/2006/relationships/tags" Target="/ppt/tags/tag16.xml" Id="rId14" /></Relationships>
</file>

<file path=ppt/slideMasters/_rels/slideMaster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38.xml" Id="rId8" /><Relationship Type="http://schemas.openxmlformats.org/officeDocument/2006/relationships/theme" Target="/ppt/theme/theme14.xml" Id="rId13" /><Relationship Type="http://schemas.openxmlformats.org/officeDocument/2006/relationships/slideLayout" Target="/ppt/slideLayouts/slideLayout339.xml" Id="rId3" /><Relationship Type="http://schemas.openxmlformats.org/officeDocument/2006/relationships/slideLayout" Target="/ppt/slideLayouts/slideLayout740.xml" Id="rId7" /><Relationship Type="http://schemas.openxmlformats.org/officeDocument/2006/relationships/slideLayout" Target="/ppt/slideLayouts/slideLayout1241.xml" Id="rId12" /><Relationship Type="http://schemas.openxmlformats.org/officeDocument/2006/relationships/slideLayout" Target="/ppt/slideLayouts/slideLayout242.xml" Id="rId2" /><Relationship Type="http://schemas.openxmlformats.org/officeDocument/2006/relationships/slideLayout" Target="/ppt/slideLayouts/slideLayout137.xml" Id="rId1" /><Relationship Type="http://schemas.openxmlformats.org/officeDocument/2006/relationships/slideLayout" Target="/ppt/slideLayouts/slideLayout643.xml" Id="rId6" /><Relationship Type="http://schemas.openxmlformats.org/officeDocument/2006/relationships/slideLayout" Target="/ppt/slideLayouts/slideLayout1144.xml" Id="rId11" /><Relationship Type="http://schemas.openxmlformats.org/officeDocument/2006/relationships/slideLayout" Target="/ppt/slideLayouts/slideLayout545.xml" Id="rId5" /><Relationship Type="http://schemas.openxmlformats.org/officeDocument/2006/relationships/tags" Target="/ppt/tags/tag27.xml" Id="rId15" /><Relationship Type="http://schemas.openxmlformats.org/officeDocument/2006/relationships/slideLayout" Target="/ppt/slideLayouts/slideLayout1046.xml" Id="rId10" /><Relationship Type="http://schemas.openxmlformats.org/officeDocument/2006/relationships/slideLayout" Target="/ppt/slideLayouts/slideLayout447.xml" Id="rId4" /><Relationship Type="http://schemas.openxmlformats.org/officeDocument/2006/relationships/slideLayout" Target="/ppt/slideLayouts/slideLayout948.xml" Id="rId9" /><Relationship Type="http://schemas.openxmlformats.org/officeDocument/2006/relationships/tags" Target="/ppt/tags/tag18.xml" Id="rId14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3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5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EC58-CD98-4551-ABC2-99E96123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Test4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1B04-B220-4084-BE48-22382B1BC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6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1481-4A03-4E39-94C2-B1BCB48AA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FEE0F-894B-44F4-BB3E-9B7DDEA9A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0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5D8-0039-4E34-84FC-6FE8B2E18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Test1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04EC0-32ED-447F-BFF7-315D1ED67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4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D15B-7022-4069-A88C-64C9DD3C3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Test2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BD99A-428C-4BE6-B20C-931A3E3A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15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Test4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5</cp:revision>
  <dcterms:created xsi:type="dcterms:W3CDTF">2018-03-26T19:39:05Z</dcterms:created>
  <dcterms:modified xsi:type="dcterms:W3CDTF">2018-03-26T20:20:35Z</dcterms:modified>
</cp:coreProperties>
</file>