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4A64-B171-4DF8-818B-B39C689E2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2D7FE-EC6E-4BE8-99B3-F93BDD5F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BCC1-E138-495C-92A7-D3DBCB8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10CF-0973-4498-9E88-6C912471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60CE-2232-46D6-A9C3-B6433A0E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8283-2BB4-4C23-BAA1-5CD9A6C0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472B-AC24-45D3-90F8-0061BDF5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9F72-AEE9-4678-AC18-3FFD3E8F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E264-AE0A-4EB7-8D37-A7369F4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5804-A757-4470-8311-83E803F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A1DC6-A52C-4834-8720-7033212E2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07F75-D9FD-4FB2-8C5F-7E673756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5074-8A4A-4942-B028-2CF6E800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0352-E4A1-43D2-A79B-C3BE9FBF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1E25-D64D-42F0-B834-215D976F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CD95-C5A7-400A-B5B9-0873F8D1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0DA4-4511-41CE-A8D1-52A6AFAC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839F-A932-4A8F-A059-8C6E97E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E54C-73F8-4BEC-881A-6DA130D4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5250-D815-40D1-8425-190F1E1F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6D97-9515-4171-922D-69024ABD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668F-0F40-4DFA-A821-8DBEF29A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0869-CB70-4DBD-AA25-55A1C197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9BA9-0F6E-4DC9-B270-7616D651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C9B2-4995-4823-8961-E4A899DF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5A5-F14C-4B4F-AD65-90011F67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3D50-BC54-4B8F-9C72-8379DA4AD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48CF-2437-4CE5-B4A7-526B6E67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42D7-1C77-4E83-98F5-3D90835D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7E4B-3F8D-4B9D-9118-61D6917B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1364-E192-49D1-B8FE-DEA3840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4A3B-0562-46BF-86B9-9A0417E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5F2F8-E33F-4A8B-9FFD-6391B13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0E76E-58D6-44F2-B7B9-8EF51A121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CDF4D-A52B-42DC-9A02-C1628666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AC9C4-3C3D-4378-9C74-D19557C7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7524F-B44D-41EF-A68E-78CDD02E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ACFF5-E468-483F-B8DA-6ACCE005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41529-F27A-4EA8-9264-64477B59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0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59DA-72DC-4F22-8138-BFF3997C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7910F-0B6C-4974-80C8-EF4C55E8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23195-4FB8-4589-8F88-FD100ABB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90DE9-0F59-4841-B8C9-DD05B8E8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8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A76D3-E9E3-4EA8-AD7D-FE477B8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E764-029E-4843-9C61-37E18E30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1E692-7489-4BD4-BAD1-03D0595C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C9BE-0C4D-4498-8A7D-2679650D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5153-0693-42CE-890F-9527A013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15C3-F93E-4B03-BC23-12B70996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95ED1-EAA1-4E30-A76B-C5EF2A01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7C5-8C67-4FBE-9D9B-E028FC38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4F7F-BEDC-4E43-BD19-4E0BDA8F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2F2-834A-44D7-B47D-E273CF0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6D766-9158-4E5C-90D5-FA1827D09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D1614-AC79-4353-A139-D8352317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7162-9DDD-41B4-878D-5E8ACC15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FC94-7F17-49DB-BE0C-99F134B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8337-26FD-4B83-99C5-83AA48A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879E3-200F-4414-B199-5684AE7A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947-D02C-4044-A288-BAE76569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9A15-B09D-4958-BFE7-FE6975DCC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35EC-1ED3-47C0-9338-F6BC54864977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A8CA-3A03-4130-8A04-B258A77D7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2EC7-412C-4EC8-B16A-2A8AA1B42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F9DB-9A97-4CA3-A0AE-28C9F90E5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1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527AF-D09C-4025-82DF-9DAF10B2DF32}"/>
              </a:ext>
            </a:extLst>
          </p:cNvPr>
          <p:cNvSpPr/>
          <p:nvPr/>
        </p:nvSpPr>
        <p:spPr>
          <a:xfrm>
            <a:off x="2940570" y="929390"/>
            <a:ext cx="6310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i="1" dirty="0">
                <a:solidFill>
                  <a:srgbClr val="000000"/>
                </a:solidFill>
                <a:effectLst/>
                <a:latin typeface="Helvetica Neue"/>
              </a:rPr>
              <a:t>Jesteś Królem, jesteś Królem, Królem jest Bóg.</a:t>
            </a:r>
            <a:r>
              <a:rPr lang="pl-PL" b="1" i="1" dirty="0">
                <a:solidFill>
                  <a:srgbClr val="800080"/>
                </a:solidFill>
                <a:effectLst/>
                <a:latin typeface="Helvetica Neue"/>
              </a:rPr>
              <a:t> x2</a:t>
            </a:r>
            <a:endParaRPr lang="pl-PL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pl-PL" b="1" i="1" dirty="0">
                <a:solidFill>
                  <a:srgbClr val="000000"/>
                </a:solidFill>
                <a:effectLst/>
                <a:latin typeface="Helvetica Neue"/>
              </a:rPr>
              <a:t>Podnieśmy wszyscy nasze serca,</a:t>
            </a:r>
            <a:endParaRPr lang="pl-PL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pl-PL" b="1" i="1" dirty="0">
                <a:solidFill>
                  <a:srgbClr val="000000"/>
                </a:solidFill>
                <a:effectLst/>
                <a:latin typeface="Helvetica Neue"/>
              </a:rPr>
              <a:t>Podnieśmy wszyscy nasze dłonie,</a:t>
            </a:r>
            <a:endParaRPr lang="pl-PL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pl-PL" b="1" i="1" dirty="0">
                <a:solidFill>
                  <a:srgbClr val="000000"/>
                </a:solidFill>
                <a:effectLst/>
                <a:latin typeface="Helvetica Neue"/>
              </a:rPr>
              <a:t>Stawajmy przed obliczem Pana</a:t>
            </a:r>
            <a:endParaRPr lang="pl-PL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pl-PL" b="1" i="1" dirty="0">
                <a:solidFill>
                  <a:srgbClr val="000000"/>
                </a:solidFill>
                <a:effectLst/>
                <a:latin typeface="Helvetica Neue"/>
              </a:rPr>
              <a:t>Wielbiąc Go...</a:t>
            </a:r>
            <a:endParaRPr lang="pl-PL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936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Jarzyński</dc:creator>
  <cp:lastModifiedBy>Tomasz Jarzyński</cp:lastModifiedBy>
  <cp:revision>1</cp:revision>
  <dcterms:created xsi:type="dcterms:W3CDTF">2018-04-04T18:04:35Z</dcterms:created>
  <dcterms:modified xsi:type="dcterms:W3CDTF">2018-04-04T18:05:05Z</dcterms:modified>
</cp:coreProperties>
</file>