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howGuides="1">
      <p:cViewPr varScale="1">
        <p:scale>
          <a:sx n="90" d="100"/>
          <a:sy n="90" d="100"/>
        </p:scale>
        <p:origin x="102" y="5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45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36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08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793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32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 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i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467544" y="5517232"/>
            <a:ext cx="820891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my custom layout</a:t>
            </a:r>
          </a:p>
        </p:txBody>
      </p:sp>
    </p:spTree>
    <p:extLst>
      <p:ext uri="{BB962C8B-B14F-4D97-AF65-F5344CB8AC3E}">
        <p14:creationId xmlns:p14="http://schemas.microsoft.com/office/powerpoint/2010/main" val="2286061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70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85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11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13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99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190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F6E1B-4DA0-4C3B-87FB-A690C0989F27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VCT_Marker_ID_7" hidden="1"/>
          <p:cNvSpPr/>
          <p:nvPr userDrawn="1">
            <p:custDataLst>
              <p:tags r:id="rId15"/>
            </p:custDataLst>
          </p:nvPr>
        </p:nvSpPr>
        <p:spPr>
          <a:xfrm>
            <a:off x="1270000" y="127000"/>
            <a:ext cx="127000" cy="12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89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BB811-0D7A-4E6A-80B0-E6CDA7973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1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44155-75BF-4335-9378-B3CEA9B30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719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BA3CD-771B-4E3C-BF41-00025F2E2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C3E30-392E-4DA3-8DD0-C40BBB19E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495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22B16-DB0A-4EA2-AA2F-E8E671FC3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3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A5E96-00D6-474E-BAAE-1EE49C505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17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C8722-6BCC-4999-88DA-8314AD58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4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420D0-7287-479B-9357-8248FEEC1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8233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10F84-72FC-4700-813D-6560FCA68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5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611E2-C04F-42B3-963F-CCA080B31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0406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BODYINDENTATION" val="0;27;36;58.5;72;90;108;126;144;162;"/>
  <p:tag name="VCT-BULLETVISIBILITY" val="G*****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Marker"/>
  <p:tag name="DATE" val="17.09.2014 15:43:11"/>
  <p:tag name="VCT-TEMPLATE" val="Presentation.potx"/>
  <p:tag name="VCTMASTER" val="Office Theme"/>
  <p:tag name="VCTORDER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1</TotalTime>
  <Words>5</Words>
  <Application>Microsoft Office PowerPoint</Application>
  <PresentationFormat>On-screen Show (4:3)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1</vt:lpstr>
      <vt:lpstr>2</vt:lpstr>
      <vt:lpstr>3</vt:lpstr>
      <vt:lpstr>4</vt:lpstr>
      <vt:lpstr>5</vt:lpstr>
    </vt:vector>
  </TitlesOfParts>
  <Company>Technology Partners International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Template</dc:title>
  <dc:creator>Tomasz Jarzyński</dc:creator>
  <cp:lastModifiedBy>Tomasz Jarzyński</cp:lastModifiedBy>
  <cp:revision>7</cp:revision>
  <dcterms:created xsi:type="dcterms:W3CDTF">2018-03-26T19:39:05Z</dcterms:created>
  <dcterms:modified xsi:type="dcterms:W3CDTF">2018-03-31T16:12:09Z</dcterms:modified>
</cp:coreProperties>
</file>