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90" d="100"/>
          <a:sy n="90" d="100"/>
        </p:scale>
        <p:origin x="10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5D8-0039-4E34-84FC-6FE8B2E18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Test0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04EC0-32ED-447F-BFF7-315D1ED67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40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Test0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6</cp:revision>
  <dcterms:created xsi:type="dcterms:W3CDTF">2018-03-26T19:39:05Z</dcterms:created>
  <dcterms:modified xsi:type="dcterms:W3CDTF">2018-03-31T16:11:18Z</dcterms:modified>
</cp:coreProperties>
</file>