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D15B-7022-4069-A88C-64C9DD3C3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Test2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BD99A-428C-4BE6-B20C-931A3E3A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15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Test2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4</cp:revision>
  <dcterms:created xsi:type="dcterms:W3CDTF">2018-03-26T19:39:05Z</dcterms:created>
  <dcterms:modified xsi:type="dcterms:W3CDTF">2018-03-26T20:20:26Z</dcterms:modified>
</cp:coreProperties>
</file>