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90" d="100"/>
          <a:sy n="90" d="100"/>
        </p:scale>
        <p:origin x="10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EC58-CD98-4551-ABC2-99E96123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1B04-B220-4084-BE48-22382B1BC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6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Office Theme</vt:lpstr>
      <vt:lpstr>Office Theme</vt:lpstr>
      <vt:lpstr>Office Theme</vt:lpstr>
      <vt:lpstr>Office Theme</vt:lpstr>
      <vt:lpstr>Test3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6</cp:revision>
  <dcterms:created xsi:type="dcterms:W3CDTF">2018-03-26T19:39:05Z</dcterms:created>
  <dcterms:modified xsi:type="dcterms:W3CDTF">2018-03-31T16:01:41Z</dcterms:modified>
</cp:coreProperties>
</file>