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1CBA9-3103-4A5A-9D3F-16F32BC7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6EA11A-A65B-4195-9281-766FF16B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85E01-8625-433A-BA6C-CC56DF33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7D4F1-5C73-4F8D-9CFA-B1A8E804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003E5-833F-4129-B2D2-967E32E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4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0939A-5434-45A0-87A8-053FDC6F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70EF8-E964-4D95-923A-C40B6E1D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99EB1-0314-4C87-918F-0DA3A8FA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FA534D-FBA3-4069-A34C-1C154E94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4BCF8-BF5E-4E77-A2EA-5865FCA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624483-83F5-4E86-8B3A-4E65CDDA7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A4452-B1DC-4745-A5D5-108FD6C8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E604E-5693-40AA-9C2C-04DBC1FC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5C155-C0A2-4B80-AE14-DF4C1C9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AA177-F1CB-4020-B226-BC306857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6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327E-6549-413E-B1F5-66F05F13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22CD0-15DE-4922-9E0F-E96D40B4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541C5-121E-4636-AA41-1D13664A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98D0A-A7CD-46C7-BACE-55CA8568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6778F-72B7-473E-A356-0E65315F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C1F16-113F-4088-8FFD-A82D28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74731-293D-49A5-9173-2346AFDD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13794-9E54-460A-BDE7-BCE645A8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1392E-D6E2-4601-9F7B-936B13CD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30344-EF2A-4A31-A846-5F651658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5F9CB-E8E9-4391-B9EA-C6222968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AD031-3D50-4BEB-85E1-4E1E671BA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B6A4E0-795E-41CA-9077-A208406F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3E1569-2588-4F49-92FA-2087089C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342E65-E976-4A9F-8EA7-7D9F94C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E775ED-6B58-4EAB-92DD-D626D86B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0E70-FC94-418A-80B8-F4B64E36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E7D2C-D4C5-42AB-96AF-0C43E21F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C0BDDB-2DBF-401A-A469-2F456F81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C2CC4E-CCF0-48BD-B86C-E14A94C2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B56D3-44B1-42BB-A34A-A8BBA2940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79727A-6762-4799-B3D7-7A1601E1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61AFD2-B5D2-46AC-8110-604959A9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8F9964-9B8D-4763-84F9-277B364C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3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F4BF0-BD3B-4D54-B93F-8C12674F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5EC609-EAD6-4579-8B97-25A2FE53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E5443C-A63B-4B1B-B992-2700563C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2D0A1E-D01E-421F-9EFC-980004DF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396840-3768-44AF-8FDE-DF47948B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D7DEE6-6E52-4CEC-8221-9021724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F7597-BE98-4E54-BD19-D5408994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7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79B3A-AA7B-4309-A241-9E1A767D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74E0C-CE8B-44FE-BE71-467865FF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B39E4F-AE09-408B-A407-9F0C04BC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45B5D-D70A-47EA-93A0-A1AC6EE9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793D23-C43E-4C02-9D11-1643626E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50812-4E21-4FF5-90E6-8742F686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FEA52-3652-4FD6-B6D1-E3FCCF3B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A0D67F-E821-4251-911F-629CB461C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270F7E-FD56-4A7A-B29D-77B849D82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4CB4BF-858B-4656-92B0-D0B1A88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C47A1D-E3D6-404D-90E8-CFFEB497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2AEA19-7207-4FF2-9BFA-036155B1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6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CDEEFA-E60C-43E3-B554-FB105ED8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B6D539-EB2F-4D52-BB5E-4678467F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32D19-0F1E-45A9-8EE3-0E9001619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8478-05B9-409A-A954-7EB829CD998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F25D7-06A8-4032-BEFB-9CE482526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FA99B-64B5-4F96-8DBA-2A7F9EE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2C7B-835E-467E-8473-22AC6C20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txBody>
          <a:bodyPr/>
          <a:lstStyle/>
          <a:p>
            <a:pPr algn="l"/>
            <a:r>
              <a:rPr lang="fr-FR" dirty="0"/>
              <a:t>Pour ce dossier de site « </a:t>
            </a:r>
            <a:r>
              <a:rPr lang="fr-FR" dirty="0" err="1"/>
              <a:t>Porfolio</a:t>
            </a:r>
            <a:r>
              <a:rPr lang="fr-FR" dirty="0"/>
              <a:t> », J’ai identifié 2 types de bases de données :</a:t>
            </a:r>
          </a:p>
          <a:p>
            <a:pPr algn="l"/>
            <a:r>
              <a:rPr lang="fr-FR" dirty="0"/>
              <a:t>	une gérant les contacts et leurs messages ou recommandations.</a:t>
            </a:r>
          </a:p>
          <a:p>
            <a:pPr algn="l"/>
            <a:r>
              <a:rPr lang="fr-FR" dirty="0"/>
              <a:t>	une autre gérant les projets.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1 : Contact / Recommandation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Conceptuel de Donnée de couverture minimal :</a:t>
            </a:r>
          </a:p>
          <a:p>
            <a:pPr algn="l"/>
            <a:r>
              <a:rPr lang="fr-FR" dirty="0"/>
              <a:t>					contact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		nom   prénom   mail   entreprise   adresse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</a:t>
            </a:r>
            <a:r>
              <a:rPr lang="fr-FR" dirty="0" err="1"/>
              <a:t>formulaireMessage</a:t>
            </a:r>
            <a:r>
              <a:rPr lang="fr-FR" dirty="0"/>
              <a:t>				</a:t>
            </a:r>
            <a:r>
              <a:rPr lang="fr-FR" dirty="0" err="1"/>
              <a:t>formulaireRecommandation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	Commentaire   date				Commentaire		   date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521FA21-B8B0-4B32-8AFC-5BA0CA7E1AFE}"/>
              </a:ext>
            </a:extLst>
          </p:cNvPr>
          <p:cNvCxnSpPr/>
          <p:nvPr/>
        </p:nvCxnSpPr>
        <p:spPr>
          <a:xfrm flipH="1">
            <a:off x="4051883" y="2902591"/>
            <a:ext cx="1031845" cy="52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A05323-637B-467F-BE98-41D21D42EE3D}"/>
              </a:ext>
            </a:extLst>
          </p:cNvPr>
          <p:cNvCxnSpPr/>
          <p:nvPr/>
        </p:nvCxnSpPr>
        <p:spPr>
          <a:xfrm flipH="1">
            <a:off x="4991450" y="2961314"/>
            <a:ext cx="427838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36EB9F-E439-40C2-B30C-8BE7EF8BEF5F}"/>
              </a:ext>
            </a:extLst>
          </p:cNvPr>
          <p:cNvCxnSpPr/>
          <p:nvPr/>
        </p:nvCxnSpPr>
        <p:spPr>
          <a:xfrm>
            <a:off x="5754848" y="2902591"/>
            <a:ext cx="0" cy="52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C82E3A-C3C1-40FD-BF24-36EAB33EE2D7}"/>
              </a:ext>
            </a:extLst>
          </p:cNvPr>
          <p:cNvCxnSpPr/>
          <p:nvPr/>
        </p:nvCxnSpPr>
        <p:spPr>
          <a:xfrm>
            <a:off x="6096000" y="2961314"/>
            <a:ext cx="665527" cy="4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4C6506A-130B-434B-9FA4-C0F1C23DB413}"/>
              </a:ext>
            </a:extLst>
          </p:cNvPr>
          <p:cNvCxnSpPr/>
          <p:nvPr/>
        </p:nvCxnSpPr>
        <p:spPr>
          <a:xfrm>
            <a:off x="6543413" y="2902591"/>
            <a:ext cx="1526796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C97E1A6-7E02-46A4-9620-C5007C483C1F}"/>
              </a:ext>
            </a:extLst>
          </p:cNvPr>
          <p:cNvCxnSpPr/>
          <p:nvPr/>
        </p:nvCxnSpPr>
        <p:spPr>
          <a:xfrm>
            <a:off x="2290194" y="4723002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C5B765A-9F4D-49A4-872C-6B248BCC7980}"/>
              </a:ext>
            </a:extLst>
          </p:cNvPr>
          <p:cNvCxnSpPr/>
          <p:nvPr/>
        </p:nvCxnSpPr>
        <p:spPr>
          <a:xfrm>
            <a:off x="10395358" y="4632121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A49DE8A-8587-404E-9BD1-EB3F62AFAC8B}"/>
              </a:ext>
            </a:extLst>
          </p:cNvPr>
          <p:cNvCxnSpPr/>
          <p:nvPr/>
        </p:nvCxnSpPr>
        <p:spPr>
          <a:xfrm>
            <a:off x="3844954" y="4723002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FCCED5C-61FC-4878-9C86-8416C1261283}"/>
              </a:ext>
            </a:extLst>
          </p:cNvPr>
          <p:cNvCxnSpPr/>
          <p:nvPr/>
        </p:nvCxnSpPr>
        <p:spPr>
          <a:xfrm>
            <a:off x="7982124" y="4632121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B601EDA5-326A-455E-85A8-84D1E0EBCE78}"/>
              </a:ext>
            </a:extLst>
          </p:cNvPr>
          <p:cNvCxnSpPr/>
          <p:nvPr/>
        </p:nvCxnSpPr>
        <p:spPr>
          <a:xfrm rot="10800000" flipV="1">
            <a:off x="2768368" y="2718032"/>
            <a:ext cx="2223083" cy="1551963"/>
          </a:xfrm>
          <a:prstGeom prst="bentConnector3">
            <a:avLst>
              <a:gd name="adj1" fmla="val 100566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5F493B75-91DA-444F-8C95-AFF8386D7717}"/>
              </a:ext>
            </a:extLst>
          </p:cNvPr>
          <p:cNvCxnSpPr>
            <a:cxnSpLocks/>
          </p:cNvCxnSpPr>
          <p:nvPr/>
        </p:nvCxnSpPr>
        <p:spPr>
          <a:xfrm>
            <a:off x="6437153" y="2718032"/>
            <a:ext cx="3046599" cy="1564547"/>
          </a:xfrm>
          <a:prstGeom prst="bentConnector3">
            <a:avLst>
              <a:gd name="adj1" fmla="val 99839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6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1 : Contact / Recommandation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MCD associé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23D77F-F700-4270-9741-73139057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18" y="3176486"/>
            <a:ext cx="10484718" cy="20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0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1 : Contact / Recommandation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Logique de Données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EE8799-0C0E-40C5-ABB8-112B425D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60" y="2747732"/>
            <a:ext cx="847843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2 : Projet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Conceptuel de Donnée de couverture minimal :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nom		date		projet				</a:t>
            </a:r>
            <a:r>
              <a:rPr lang="fr-FR" dirty="0" err="1"/>
              <a:t>hardskills</a:t>
            </a:r>
            <a:endParaRPr lang="fr-FR" dirty="0"/>
          </a:p>
          <a:p>
            <a:pPr algn="l"/>
            <a:r>
              <a:rPr lang="fr-FR" dirty="0"/>
              <a:t>				</a:t>
            </a:r>
          </a:p>
          <a:p>
            <a:pPr algn="l"/>
            <a:r>
              <a:rPr lang="fr-FR" dirty="0"/>
              <a:t>cadre			PROJET				COMPETENCE		nom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domaine difficulté						</a:t>
            </a:r>
            <a:r>
              <a:rPr lang="fr-FR" dirty="0" err="1"/>
              <a:t>softskills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C5B765A-9F4D-49A4-872C-6B248BCC7980}"/>
              </a:ext>
            </a:extLst>
          </p:cNvPr>
          <p:cNvCxnSpPr>
            <a:cxnSpLocks/>
          </p:cNvCxnSpPr>
          <p:nvPr/>
        </p:nvCxnSpPr>
        <p:spPr>
          <a:xfrm flipH="1">
            <a:off x="2867891" y="4368886"/>
            <a:ext cx="484909" cy="41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5848FD7-CE76-4EA4-B722-BB54E9551188}"/>
              </a:ext>
            </a:extLst>
          </p:cNvPr>
          <p:cNvCxnSpPr>
            <a:cxnSpLocks/>
          </p:cNvCxnSpPr>
          <p:nvPr/>
        </p:nvCxnSpPr>
        <p:spPr>
          <a:xfrm flipH="1">
            <a:off x="1842655" y="4058492"/>
            <a:ext cx="1237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1A9FF8D-32F5-4D35-A5C4-72152251EA52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3429000"/>
            <a:ext cx="1122218" cy="28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95E2DB9-2016-422A-8D8F-D5E82645C36B}"/>
              </a:ext>
            </a:extLst>
          </p:cNvPr>
          <p:cNvCxnSpPr>
            <a:cxnSpLocks/>
          </p:cNvCxnSpPr>
          <p:nvPr/>
        </p:nvCxnSpPr>
        <p:spPr>
          <a:xfrm flipV="1">
            <a:off x="3775364" y="3337477"/>
            <a:ext cx="0" cy="4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229EE37-297C-43B4-B0A9-B9FE604080C8}"/>
              </a:ext>
            </a:extLst>
          </p:cNvPr>
          <p:cNvCxnSpPr>
            <a:cxnSpLocks/>
          </p:cNvCxnSpPr>
          <p:nvPr/>
        </p:nvCxnSpPr>
        <p:spPr>
          <a:xfrm flipV="1">
            <a:off x="4322620" y="3337479"/>
            <a:ext cx="1302325" cy="37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AC2BE08-06EE-4C07-96FC-210C1EF39BFF}"/>
              </a:ext>
            </a:extLst>
          </p:cNvPr>
          <p:cNvCxnSpPr>
            <a:cxnSpLocks/>
          </p:cNvCxnSpPr>
          <p:nvPr/>
        </p:nvCxnSpPr>
        <p:spPr>
          <a:xfrm flipV="1">
            <a:off x="8188038" y="3429000"/>
            <a:ext cx="1302325" cy="37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2B88926-E83C-4E36-924A-BCC4F37181C0}"/>
              </a:ext>
            </a:extLst>
          </p:cNvPr>
          <p:cNvCxnSpPr>
            <a:cxnSpLocks/>
          </p:cNvCxnSpPr>
          <p:nvPr/>
        </p:nvCxnSpPr>
        <p:spPr>
          <a:xfrm>
            <a:off x="8132620" y="4424359"/>
            <a:ext cx="1357743" cy="35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C179728-4B5E-42E0-858B-30D10D2822D2}"/>
              </a:ext>
            </a:extLst>
          </p:cNvPr>
          <p:cNvCxnSpPr>
            <a:cxnSpLocks/>
          </p:cNvCxnSpPr>
          <p:nvPr/>
        </p:nvCxnSpPr>
        <p:spPr>
          <a:xfrm>
            <a:off x="9133896" y="4075214"/>
            <a:ext cx="678872" cy="3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3475393-27FD-4525-A8EB-3FE17C47E682}"/>
              </a:ext>
            </a:extLst>
          </p:cNvPr>
          <p:cNvCxnSpPr/>
          <p:nvPr/>
        </p:nvCxnSpPr>
        <p:spPr>
          <a:xfrm flipV="1">
            <a:off x="4848837" y="4058492"/>
            <a:ext cx="2105636" cy="16722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2 : Projet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MCD associé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4923AB-FA00-4F30-AA0E-7FB7E03C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54" y="3174314"/>
            <a:ext cx="10616291" cy="22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2 : Projet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Logique de Données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7EAD7B-106B-4046-9AA5-DE9B13EC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62" y="2486657"/>
            <a:ext cx="842127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6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216</Words>
  <Application>Microsoft Office PowerPoint</Application>
  <PresentationFormat>Grand écran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Document Base De Données</vt:lpstr>
      <vt:lpstr>Document Base De Données</vt:lpstr>
      <vt:lpstr>Document Base De Données</vt:lpstr>
      <vt:lpstr>Document Base De Données</vt:lpstr>
      <vt:lpstr>Document Base De Données</vt:lpstr>
      <vt:lpstr>Document Base De Données</vt:lpstr>
      <vt:lpstr>Document Base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Base De Données</dc:title>
  <dc:creator>Frédéric Jarzaguet</dc:creator>
  <cp:lastModifiedBy>Frédéric Jarzaguet</cp:lastModifiedBy>
  <cp:revision>7</cp:revision>
  <dcterms:created xsi:type="dcterms:W3CDTF">2019-12-19T09:48:23Z</dcterms:created>
  <dcterms:modified xsi:type="dcterms:W3CDTF">2019-12-19T11:15:31Z</dcterms:modified>
</cp:coreProperties>
</file>