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69" r:id="rId3"/>
    <p:sldId id="270" r:id="rId4"/>
    <p:sldId id="258" r:id="rId5"/>
    <p:sldId id="261" r:id="rId6"/>
    <p:sldId id="271" r:id="rId7"/>
    <p:sldId id="272" r:id="rId8"/>
    <p:sldId id="260" r:id="rId9"/>
    <p:sldId id="262" r:id="rId10"/>
    <p:sldId id="273" r:id="rId11"/>
    <p:sldId id="274" r:id="rId12"/>
    <p:sldId id="263" r:id="rId13"/>
    <p:sldId id="264" r:id="rId14"/>
    <p:sldId id="275" r:id="rId15"/>
    <p:sldId id="276" r:id="rId16"/>
    <p:sldId id="265" r:id="rId17"/>
    <p:sldId id="268" r:id="rId18"/>
    <p:sldId id="266" r:id="rId19"/>
    <p:sldId id="267" r:id="rId20"/>
    <p:sldId id="277"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83079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3135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50380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7514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2705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566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14395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9126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9779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676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48594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716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3667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7614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0687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31803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5173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398144010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88" r:id="rId5"/>
    <p:sldLayoutId id="2147483689" r:id="rId6"/>
    <p:sldLayoutId id="2147483690" r:id="rId7"/>
    <p:sldLayoutId id="2147483691" r:id="rId8"/>
    <p:sldLayoutId id="2147483692" r:id="rId9"/>
    <p:sldLayoutId id="2147483693" r:id="rId10"/>
    <p:sldLayoutId id="2147483694" r:id="rId11"/>
    <p:sldLayoutId id="2147483700" r:id="rId12"/>
    <p:sldLayoutId id="2147483695" r:id="rId13"/>
    <p:sldLayoutId id="2147483696" r:id="rId14"/>
    <p:sldLayoutId id="2147483697" r:id="rId15"/>
    <p:sldLayoutId id="2147483698" r:id="rId16"/>
    <p:sldLayoutId id="2147483699"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656CA1B8-E63C-48FE-B441-93A625A5FA91}"/>
              </a:ext>
            </a:extLst>
          </p:cNvPr>
          <p:cNvPicPr>
            <a:picLocks noChangeAspect="1"/>
          </p:cNvPicPr>
          <p:nvPr/>
        </p:nvPicPr>
        <p:blipFill rotWithShape="1">
          <a:blip r:embed="rId3"/>
          <a:srcRect t="14644" b="1086"/>
          <a:stretch/>
        </p:blipFill>
        <p:spPr>
          <a:xfrm>
            <a:off x="-1" y="10"/>
            <a:ext cx="12192001" cy="6857990"/>
          </a:xfrm>
          <a:prstGeom prst="rect">
            <a:avLst/>
          </a:prstGeom>
        </p:spPr>
      </p:pic>
      <p:sp useBgFill="1">
        <p:nvSpPr>
          <p:cNvPr id="1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re 1">
            <a:extLst>
              <a:ext uri="{FF2B5EF4-FFF2-40B4-BE49-F238E27FC236}">
                <a16:creationId xmlns:a16="http://schemas.microsoft.com/office/drawing/2014/main" id="{FC8CD31B-925B-430F-AEDA-9F0F5200034D}"/>
              </a:ext>
            </a:extLst>
          </p:cNvPr>
          <p:cNvSpPr>
            <a:spLocks noGrp="1"/>
          </p:cNvSpPr>
          <p:nvPr>
            <p:ph type="ctrTitle"/>
          </p:nvPr>
        </p:nvSpPr>
        <p:spPr>
          <a:xfrm>
            <a:off x="7389962" y="1673524"/>
            <a:ext cx="3485073" cy="2420504"/>
          </a:xfrm>
        </p:spPr>
        <p:txBody>
          <a:bodyPr>
            <a:normAutofit/>
          </a:bodyPr>
          <a:lstStyle/>
          <a:p>
            <a:pPr algn="l"/>
            <a:endParaRPr lang="fr-FR" sz="4000" dirty="0"/>
          </a:p>
          <a:p>
            <a:r>
              <a:rPr lang="fr-FR" dirty="0"/>
              <a:t>Campus Contest</a:t>
            </a:r>
          </a:p>
        </p:txBody>
      </p:sp>
      <p:sp>
        <p:nvSpPr>
          <p:cNvPr id="3" name="Sous-titre 2">
            <a:extLst>
              <a:ext uri="{FF2B5EF4-FFF2-40B4-BE49-F238E27FC236}">
                <a16:creationId xmlns:a16="http://schemas.microsoft.com/office/drawing/2014/main" id="{4552E6CA-919E-40A6-BD5F-2B5598708AF3}"/>
              </a:ext>
            </a:extLst>
          </p:cNvPr>
          <p:cNvSpPr>
            <a:spLocks noGrp="1"/>
          </p:cNvSpPr>
          <p:nvPr>
            <p:ph type="subTitle" idx="1"/>
          </p:nvPr>
        </p:nvSpPr>
        <p:spPr>
          <a:xfrm>
            <a:off x="7389965" y="4157933"/>
            <a:ext cx="3485072" cy="1026544"/>
          </a:xfrm>
        </p:spPr>
        <p:txBody>
          <a:bodyPr>
            <a:normAutofit/>
          </a:bodyPr>
          <a:lstStyle/>
          <a:p>
            <a:r>
              <a:rPr lang="fr-FR" dirty="0">
                <a:solidFill>
                  <a:srgbClr val="22D7FF"/>
                </a:solidFill>
              </a:rPr>
              <a:t>JARZAGUET Frédéric</a:t>
            </a:r>
          </a:p>
        </p:txBody>
      </p:sp>
    </p:spTree>
    <p:extLst>
      <p:ext uri="{BB962C8B-B14F-4D97-AF65-F5344CB8AC3E}">
        <p14:creationId xmlns:p14="http://schemas.microsoft.com/office/powerpoint/2010/main" val="258708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3</a:t>
            </a:r>
            <a:r>
              <a:rPr lang="fr-FR" baseline="30000" dirty="0">
                <a:effectLst/>
                <a:latin typeface="Times New Roman" panose="02020603050405020304" pitchFamily="18" charset="0"/>
                <a:cs typeface="Times New Roman" panose="02020603050405020304" pitchFamily="18" charset="0"/>
              </a:rPr>
              <a:t>eme </a:t>
            </a:r>
            <a:r>
              <a:rPr lang="fr-FR" dirty="0">
                <a:effectLst/>
                <a:latin typeface="Times New Roman" panose="02020603050405020304" pitchFamily="18" charset="0"/>
                <a:cs typeface="Times New Roman" panose="02020603050405020304" pitchFamily="18" charset="0"/>
              </a:rPr>
              <a:t>jour, difficultés du jour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Pas de difficulté remarquable ce jour du point de vue technique.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La gestion de la fatigue lié à l’accumulation se ressent et diminue la lucidité pour la production de document et de code.</a:t>
            </a: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l"/>
            <a:endParaRPr lang="fr-FR" dirty="0"/>
          </a:p>
        </p:txBody>
      </p:sp>
    </p:spTree>
    <p:extLst>
      <p:ext uri="{BB962C8B-B14F-4D97-AF65-F5344CB8AC3E}">
        <p14:creationId xmlns:p14="http://schemas.microsoft.com/office/powerpoint/2010/main" val="321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3</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actions de résolution et de montée en compétence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Montée en compétence par la mise en pratique des cours et des différentes recherches sur internet.</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Par un travail en équipe et la volonté d’utiliser une deuxième base de donner dans mon site, j’ai pus voir deux modes de fonctionnements des BDD.</a:t>
            </a: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19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pPr algn="just"/>
            <a:r>
              <a:rPr lang="fr-FR" dirty="0">
                <a:effectLst/>
                <a:latin typeface="Times New Roman" panose="02020603050405020304" pitchFamily="18" charset="0"/>
                <a:cs typeface="Times New Roman" panose="02020603050405020304" pitchFamily="18" charset="0"/>
              </a:rPr>
              <a:t>3</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Actions effectuées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Création du document des bases De Donnée.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Création et renseignement des différentes pages du site.</a:t>
            </a:r>
          </a:p>
          <a:p>
            <a:pPr algn="l"/>
            <a:endParaRPr lang="fr-FR" dirty="0"/>
          </a:p>
        </p:txBody>
      </p:sp>
    </p:spTree>
    <p:extLst>
      <p:ext uri="{BB962C8B-B14F-4D97-AF65-F5344CB8AC3E}">
        <p14:creationId xmlns:p14="http://schemas.microsoft.com/office/powerpoint/2010/main" val="22693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pPr algn="just"/>
            <a:r>
              <a:rPr lang="fr-FR" dirty="0">
                <a:effectLst/>
                <a:latin typeface="Times New Roman" panose="02020603050405020304" pitchFamily="18" charset="0"/>
                <a:cs typeface="Times New Roman" panose="02020603050405020304" pitchFamily="18" charset="0"/>
              </a:rPr>
              <a:t>3</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t>
            </a: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p>
        </p:txBody>
      </p:sp>
      <p:pic>
        <p:nvPicPr>
          <p:cNvPr id="5" name="Image 4">
            <a:extLst>
              <a:ext uri="{FF2B5EF4-FFF2-40B4-BE49-F238E27FC236}">
                <a16:creationId xmlns:a16="http://schemas.microsoft.com/office/drawing/2014/main" id="{DE673E73-D68C-43C9-BC53-5B3D0437FBF1}"/>
              </a:ext>
            </a:extLst>
          </p:cNvPr>
          <p:cNvPicPr>
            <a:picLocks noChangeAspect="1"/>
          </p:cNvPicPr>
          <p:nvPr/>
        </p:nvPicPr>
        <p:blipFill>
          <a:blip r:embed="rId3"/>
          <a:stretch>
            <a:fillRect/>
          </a:stretch>
        </p:blipFill>
        <p:spPr>
          <a:xfrm>
            <a:off x="2742732" y="1384183"/>
            <a:ext cx="6706536" cy="5121821"/>
          </a:xfrm>
          <a:prstGeom prst="rect">
            <a:avLst/>
          </a:prstGeom>
        </p:spPr>
      </p:pic>
    </p:spTree>
    <p:extLst>
      <p:ext uri="{BB962C8B-B14F-4D97-AF65-F5344CB8AC3E}">
        <p14:creationId xmlns:p14="http://schemas.microsoft.com/office/powerpoint/2010/main" val="3675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4</a:t>
            </a:r>
            <a:r>
              <a:rPr lang="fr-FR" baseline="30000" dirty="0">
                <a:effectLst/>
                <a:latin typeface="Times New Roman" panose="02020603050405020304" pitchFamily="18" charset="0"/>
                <a:cs typeface="Times New Roman" panose="02020603050405020304" pitchFamily="18" charset="0"/>
              </a:rPr>
              <a:t>eme </a:t>
            </a:r>
            <a:r>
              <a:rPr lang="fr-FR" dirty="0">
                <a:effectLst/>
                <a:latin typeface="Times New Roman" panose="02020603050405020304" pitchFamily="18" charset="0"/>
                <a:cs typeface="Times New Roman" panose="02020603050405020304" pitchFamily="18" charset="0"/>
              </a:rPr>
              <a:t>jour, difficultés du jour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Pas de difficulté remarquable ce jour du point de vue technique.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La vraie difficulté du jour fut de gérer le temps, la fatigue et surtout ne pas se disperser en voulant produire plus de choses que possible et demandées.</a:t>
            </a: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l"/>
            <a:endParaRPr lang="fr-FR" dirty="0"/>
          </a:p>
        </p:txBody>
      </p:sp>
    </p:spTree>
    <p:extLst>
      <p:ext uri="{BB962C8B-B14F-4D97-AF65-F5344CB8AC3E}">
        <p14:creationId xmlns:p14="http://schemas.microsoft.com/office/powerpoint/2010/main" val="301011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4</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actions de résolution et de montée en compétence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Montée en compétence par un travail en binôme en confrontation d’idée et par demande de validation auprès des autres étudiants pour obtenir leurs suggestions et avis.</a:t>
            </a: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a:p>
            <a:pPr algn="l"/>
            <a:endParaRPr lang="fr-FR"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01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pPr algn="just"/>
            <a:r>
              <a:rPr lang="fr-FR" dirty="0">
                <a:effectLst/>
                <a:latin typeface="Times New Roman" panose="02020603050405020304" pitchFamily="18" charset="0"/>
                <a:cs typeface="Times New Roman" panose="02020603050405020304" pitchFamily="18" charset="0"/>
              </a:rPr>
              <a:t>4</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Actions effectuées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Création page formulaire pour les contact et recommandation. Cette page n’est pas finis à ce jour.</a:t>
            </a:r>
          </a:p>
          <a:p>
            <a:pPr algn="just"/>
            <a:endParaRPr lang="fr-FR" dirty="0">
              <a:effectLst/>
              <a:latin typeface="Times New Roman" panose="02020603050405020304" pitchFamily="18" charset="0"/>
              <a:cs typeface="Times New Roman" panose="02020603050405020304" pitchFamily="18" charset="0"/>
            </a:endParaRPr>
          </a:p>
          <a:p>
            <a:pPr algn="l"/>
            <a:r>
              <a:rPr lang="fr-FR" dirty="0"/>
              <a:t>Création des mentions légales.</a:t>
            </a:r>
          </a:p>
          <a:p>
            <a:pPr algn="l"/>
            <a:endParaRPr lang="fr-FR" dirty="0"/>
          </a:p>
          <a:p>
            <a:pPr algn="l"/>
            <a:r>
              <a:rPr lang="fr-FR" dirty="0"/>
              <a:t>Finalisation des différents supports à rendre.</a:t>
            </a:r>
          </a:p>
        </p:txBody>
      </p:sp>
    </p:spTree>
    <p:extLst>
      <p:ext uri="{BB962C8B-B14F-4D97-AF65-F5344CB8AC3E}">
        <p14:creationId xmlns:p14="http://schemas.microsoft.com/office/powerpoint/2010/main" val="198773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pPr algn="just"/>
            <a:r>
              <a:rPr lang="fr-FR" dirty="0">
                <a:effectLst/>
                <a:latin typeface="Times New Roman" panose="02020603050405020304" pitchFamily="18" charset="0"/>
                <a:cs typeface="Times New Roman" panose="02020603050405020304" pitchFamily="18" charset="0"/>
              </a:rPr>
              <a:t>4</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t>
            </a: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6D5BBA31-BE60-4C8C-8111-AEF1EB31957E}"/>
              </a:ext>
            </a:extLst>
          </p:cNvPr>
          <p:cNvPicPr>
            <a:picLocks noChangeAspect="1"/>
          </p:cNvPicPr>
          <p:nvPr/>
        </p:nvPicPr>
        <p:blipFill>
          <a:blip r:embed="rId3"/>
          <a:stretch>
            <a:fillRect/>
          </a:stretch>
        </p:blipFill>
        <p:spPr>
          <a:xfrm>
            <a:off x="2437889" y="1426128"/>
            <a:ext cx="7316221" cy="5223103"/>
          </a:xfrm>
          <a:prstGeom prst="rect">
            <a:avLst/>
          </a:prstGeom>
        </p:spPr>
      </p:pic>
    </p:spTree>
    <p:extLst>
      <p:ext uri="{BB962C8B-B14F-4D97-AF65-F5344CB8AC3E}">
        <p14:creationId xmlns:p14="http://schemas.microsoft.com/office/powerpoint/2010/main" val="167637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Ce qu’il reste à faire :</a:t>
            </a:r>
          </a:p>
          <a:p>
            <a:pPr algn="l"/>
            <a:endParaRPr lang="fr-FR" dirty="0">
              <a:effectLst/>
              <a:latin typeface="Times New Roman" panose="02020603050405020304" pitchFamily="18" charset="0"/>
              <a:cs typeface="Times New Roman" panose="02020603050405020304" pitchFamily="18" charset="0"/>
            </a:endParaRPr>
          </a:p>
          <a:p>
            <a:pPr algn="l"/>
            <a:r>
              <a:rPr lang="fr-FR" dirty="0">
                <a:effectLst/>
                <a:latin typeface="Times New Roman" panose="02020603050405020304" pitchFamily="18" charset="0"/>
                <a:cs typeface="Times New Roman" panose="02020603050405020304" pitchFamily="18" charset="0"/>
              </a:rPr>
              <a:t>Ajuster le code de l’ensemble du site afin d’avoir une meilleure expérience coté utilisateur.</a:t>
            </a:r>
          </a:p>
          <a:p>
            <a:pPr algn="l"/>
            <a:endParaRPr lang="fr-FR" dirty="0">
              <a:effectLst/>
              <a:latin typeface="Times New Roman" panose="02020603050405020304" pitchFamily="18" charset="0"/>
              <a:cs typeface="Times New Roman" panose="02020603050405020304" pitchFamily="18" charset="0"/>
            </a:endParaRPr>
          </a:p>
          <a:p>
            <a:pPr algn="l"/>
            <a:r>
              <a:rPr lang="fr-FR" dirty="0">
                <a:effectLst/>
                <a:latin typeface="Times New Roman" panose="02020603050405020304" pitchFamily="18" charset="0"/>
                <a:cs typeface="Times New Roman" panose="02020603050405020304" pitchFamily="18" charset="0"/>
              </a:rPr>
              <a:t>Finir de compléter chaque onglet pour les renseignements factuels.</a:t>
            </a:r>
          </a:p>
          <a:p>
            <a:pPr algn="l"/>
            <a:endParaRPr lang="fr-FR" dirty="0">
              <a:effectLst/>
              <a:latin typeface="Times New Roman" panose="02020603050405020304" pitchFamily="18" charset="0"/>
              <a:cs typeface="Times New Roman" panose="02020603050405020304" pitchFamily="18" charset="0"/>
            </a:endParaRPr>
          </a:p>
          <a:p>
            <a:pPr algn="l"/>
            <a:r>
              <a:rPr lang="fr-FR" dirty="0">
                <a:effectLst/>
                <a:latin typeface="Times New Roman" panose="02020603050405020304" pitchFamily="18" charset="0"/>
                <a:cs typeface="Times New Roman" panose="02020603050405020304" pitchFamily="18" charset="0"/>
              </a:rPr>
              <a:t>Trouver une illustration adaptée pour chaque expériences, formations et projet.</a:t>
            </a:r>
          </a:p>
          <a:p>
            <a:pPr algn="l"/>
            <a:endParaRPr lang="fr-FR" dirty="0">
              <a:effectLst/>
              <a:latin typeface="Times New Roman" panose="02020603050405020304" pitchFamily="18" charset="0"/>
              <a:cs typeface="Times New Roman" panose="02020603050405020304" pitchFamily="18" charset="0"/>
            </a:endParaRPr>
          </a:p>
          <a:p>
            <a:pPr algn="l"/>
            <a:r>
              <a:rPr lang="fr-FR" dirty="0">
                <a:effectLst/>
                <a:latin typeface="Times New Roman" panose="02020603050405020304" pitchFamily="18" charset="0"/>
                <a:cs typeface="Times New Roman" panose="02020603050405020304" pitchFamily="18" charset="0"/>
              </a:rPr>
              <a:t>Continuer à développer les fonctionnalité du site.</a:t>
            </a:r>
          </a:p>
          <a:p>
            <a:pPr algn="l"/>
            <a:endParaRPr lang="fr-FR" dirty="0"/>
          </a:p>
        </p:txBody>
      </p:sp>
    </p:spTree>
    <p:extLst>
      <p:ext uri="{BB962C8B-B14F-4D97-AF65-F5344CB8AC3E}">
        <p14:creationId xmlns:p14="http://schemas.microsoft.com/office/powerpoint/2010/main" val="335735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Ce qu’il reste à faire :</a:t>
            </a:r>
          </a:p>
          <a:p>
            <a:pPr algn="l"/>
            <a:endParaRPr lang="fr-FR" dirty="0">
              <a:effectLst/>
              <a:latin typeface="Times New Roman" panose="02020603050405020304" pitchFamily="18" charset="0"/>
              <a:cs typeface="Times New Roman" panose="02020603050405020304" pitchFamily="18" charset="0"/>
            </a:endParaRPr>
          </a:p>
          <a:p>
            <a:pPr algn="l"/>
            <a:r>
              <a:rPr lang="fr-FR" dirty="0">
                <a:effectLst/>
                <a:latin typeface="Times New Roman" panose="02020603050405020304" pitchFamily="18" charset="0"/>
                <a:cs typeface="Times New Roman" panose="02020603050405020304" pitchFamily="18" charset="0"/>
              </a:rPr>
              <a:t>Continuer à développer les fonctionnalité du site.</a:t>
            </a:r>
          </a:p>
          <a:p>
            <a:pPr algn="l"/>
            <a:endParaRPr lang="fr-FR" dirty="0">
              <a:effectLst/>
              <a:latin typeface="Times New Roman" panose="02020603050405020304" pitchFamily="18" charset="0"/>
              <a:cs typeface="Times New Roman" panose="02020603050405020304" pitchFamily="18" charset="0"/>
            </a:endParaRPr>
          </a:p>
          <a:p>
            <a:pPr algn="l"/>
            <a:r>
              <a:rPr lang="fr-FR" dirty="0">
                <a:effectLst/>
                <a:latin typeface="Times New Roman" panose="02020603050405020304" pitchFamily="18" charset="0"/>
                <a:cs typeface="Times New Roman" panose="02020603050405020304" pitchFamily="18" charset="0"/>
              </a:rPr>
              <a:t>Faire une nouvelle version afin d’alléger le code au maximum afin de le rendre plus « propre ».</a:t>
            </a:r>
          </a:p>
          <a:p>
            <a:pPr algn="l"/>
            <a:endParaRPr lang="fr-FR" dirty="0">
              <a:effectLst/>
              <a:latin typeface="Times New Roman" panose="02020603050405020304" pitchFamily="18" charset="0"/>
              <a:cs typeface="Times New Roman" panose="02020603050405020304" pitchFamily="18" charset="0"/>
            </a:endParaRPr>
          </a:p>
          <a:p>
            <a:pPr algn="l"/>
            <a:r>
              <a:rPr lang="fr-FR" dirty="0">
                <a:effectLst/>
                <a:latin typeface="Times New Roman" panose="02020603050405020304" pitchFamily="18" charset="0"/>
                <a:cs typeface="Times New Roman" panose="02020603050405020304" pitchFamily="18" charset="0"/>
              </a:rPr>
              <a:t>Mettre en place toute la sécurité, tant pour la base de données que pour le site lui-même.</a:t>
            </a:r>
          </a:p>
          <a:p>
            <a:pPr algn="l"/>
            <a:endParaRPr lang="fr-FR" dirty="0">
              <a:effectLst/>
              <a:latin typeface="Times New Roman" panose="02020603050405020304" pitchFamily="18" charset="0"/>
              <a:cs typeface="Times New Roman" panose="02020603050405020304" pitchFamily="18" charset="0"/>
            </a:endParaRPr>
          </a:p>
          <a:p>
            <a:pPr algn="l"/>
            <a:r>
              <a:rPr lang="fr-FR" dirty="0"/>
              <a:t>Continuer de monter en compétence afin d’ajouter du contenu pertinent.</a:t>
            </a:r>
          </a:p>
        </p:txBody>
      </p:sp>
    </p:spTree>
    <p:extLst>
      <p:ext uri="{BB962C8B-B14F-4D97-AF65-F5344CB8AC3E}">
        <p14:creationId xmlns:p14="http://schemas.microsoft.com/office/powerpoint/2010/main" val="264841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1</a:t>
            </a:r>
            <a:r>
              <a:rPr lang="fr-FR" baseline="30000" dirty="0">
                <a:effectLst/>
                <a:latin typeface="Times New Roman" panose="02020603050405020304" pitchFamily="18" charset="0"/>
                <a:cs typeface="Times New Roman" panose="02020603050405020304" pitchFamily="18" charset="0"/>
              </a:rPr>
              <a:t>er</a:t>
            </a:r>
            <a:r>
              <a:rPr lang="fr-FR" dirty="0">
                <a:effectLst/>
                <a:latin typeface="Times New Roman" panose="02020603050405020304" pitchFamily="18" charset="0"/>
                <a:cs typeface="Times New Roman" panose="02020603050405020304" pitchFamily="18" charset="0"/>
              </a:rPr>
              <a:t> jour, difficultés du jour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Suite à de mauvais choix pour appréhender le début du projet, une perte de temps non négligeable a été effectuée.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Celle-ci est d’autant plus renforcée, du fait de mauvaises interprétations des consignes.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Au total, c’est près de 3 heures qui se sont envolées pour rien.</a:t>
            </a:r>
          </a:p>
          <a:p>
            <a:pPr algn="l"/>
            <a:endParaRPr lang="fr-FR" dirty="0"/>
          </a:p>
        </p:txBody>
      </p:sp>
    </p:spTree>
    <p:extLst>
      <p:ext uri="{BB962C8B-B14F-4D97-AF65-F5344CB8AC3E}">
        <p14:creationId xmlns:p14="http://schemas.microsoft.com/office/powerpoint/2010/main" val="846169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Ce qu’il1 reste à faire :</a:t>
            </a: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a:p>
            <a:endParaRPr lang="fr-FR" dirty="0">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CB2F1382-A968-43B4-89C3-05FA85175DC9}"/>
              </a:ext>
            </a:extLst>
          </p:cNvPr>
          <p:cNvPicPr>
            <a:picLocks noChangeAspect="1"/>
          </p:cNvPicPr>
          <p:nvPr/>
        </p:nvPicPr>
        <p:blipFill>
          <a:blip r:embed="rId3"/>
          <a:stretch>
            <a:fillRect/>
          </a:stretch>
        </p:blipFill>
        <p:spPr>
          <a:xfrm>
            <a:off x="258147" y="1573619"/>
            <a:ext cx="11672596" cy="5075612"/>
          </a:xfrm>
          <a:prstGeom prst="rect">
            <a:avLst/>
          </a:prstGeom>
        </p:spPr>
      </p:pic>
    </p:spTree>
    <p:extLst>
      <p:ext uri="{BB962C8B-B14F-4D97-AF65-F5344CB8AC3E}">
        <p14:creationId xmlns:p14="http://schemas.microsoft.com/office/powerpoint/2010/main" val="142028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1</a:t>
            </a:r>
            <a:r>
              <a:rPr lang="fr-FR" baseline="30000" dirty="0">
                <a:effectLst/>
                <a:latin typeface="Times New Roman" panose="02020603050405020304" pitchFamily="18" charset="0"/>
                <a:cs typeface="Times New Roman" panose="02020603050405020304" pitchFamily="18" charset="0"/>
              </a:rPr>
              <a:t>er</a:t>
            </a:r>
            <a:r>
              <a:rPr lang="fr-FR" dirty="0">
                <a:effectLst/>
                <a:latin typeface="Times New Roman" panose="02020603050405020304" pitchFamily="18" charset="0"/>
                <a:cs typeface="Times New Roman" panose="02020603050405020304" pitchFamily="18" charset="0"/>
              </a:rPr>
              <a:t> jour, actions de résolution et de montée en compétence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Après s’être posé, repris certains cours, j’ai repris le cahier des charges pour en refaire une analyse et mieux abordé ce Campus Contest.</a:t>
            </a:r>
          </a:p>
          <a:p>
            <a:pPr algn="just"/>
            <a:endParaRPr lang="fr-FR" dirty="0"/>
          </a:p>
          <a:p>
            <a:pPr algn="just"/>
            <a:r>
              <a:rPr lang="fr-FR" dirty="0"/>
              <a:t>A la suite, je me suis créer un tableau de bord des tâches à effectuer et commencer la maquette de mon site (maquette de type zoning).</a:t>
            </a:r>
          </a:p>
          <a:p>
            <a:pPr algn="l"/>
            <a:endParaRPr lang="fr-FR" dirty="0"/>
          </a:p>
          <a:p>
            <a:pPr algn="l"/>
            <a:endParaRPr lang="fr-FR" dirty="0"/>
          </a:p>
        </p:txBody>
      </p:sp>
    </p:spTree>
    <p:extLst>
      <p:ext uri="{BB962C8B-B14F-4D97-AF65-F5344CB8AC3E}">
        <p14:creationId xmlns:p14="http://schemas.microsoft.com/office/powerpoint/2010/main" val="117224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1</a:t>
            </a:r>
            <a:r>
              <a:rPr lang="fr-FR" baseline="30000" dirty="0">
                <a:effectLst/>
                <a:latin typeface="Times New Roman" panose="02020603050405020304" pitchFamily="18" charset="0"/>
                <a:cs typeface="Times New Roman" panose="02020603050405020304" pitchFamily="18" charset="0"/>
              </a:rPr>
              <a:t>er</a:t>
            </a:r>
            <a:r>
              <a:rPr lang="fr-FR" dirty="0">
                <a:effectLst/>
                <a:latin typeface="Times New Roman" panose="02020603050405020304" pitchFamily="18" charset="0"/>
                <a:cs typeface="Times New Roman" panose="02020603050405020304" pitchFamily="18" charset="0"/>
              </a:rPr>
              <a:t> jour, Actions effectuées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Analyse du cahier des charges afin d’étudier les demandes, les contraintes et supports imposés.</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Création d’un tableau de bord des différentes taches à effectuer.</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Création de la maquette du portfolio.</a:t>
            </a:r>
          </a:p>
          <a:p>
            <a:pPr algn="just"/>
            <a:endParaRPr lang="fr-FR" dirty="0">
              <a:effectLst/>
              <a:latin typeface="Times New Roman" panose="02020603050405020304" pitchFamily="18" charset="0"/>
              <a:cs typeface="Times New Roman" panose="02020603050405020304" pitchFamily="18" charset="0"/>
            </a:endParaRPr>
          </a:p>
          <a:p>
            <a:pPr algn="l"/>
            <a:endParaRPr lang="fr-FR" dirty="0"/>
          </a:p>
        </p:txBody>
      </p:sp>
    </p:spTree>
    <p:extLst>
      <p:ext uri="{BB962C8B-B14F-4D97-AF65-F5344CB8AC3E}">
        <p14:creationId xmlns:p14="http://schemas.microsoft.com/office/powerpoint/2010/main" val="268128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pPr algn="just"/>
            <a:r>
              <a:rPr lang="fr-FR" dirty="0">
                <a:effectLst/>
                <a:latin typeface="Times New Roman" panose="02020603050405020304" pitchFamily="18" charset="0"/>
                <a:cs typeface="Times New Roman" panose="02020603050405020304" pitchFamily="18" charset="0"/>
              </a:rPr>
              <a:t>1</a:t>
            </a:r>
            <a:r>
              <a:rPr lang="fr-FR" baseline="30000" dirty="0">
                <a:effectLst/>
                <a:latin typeface="Times New Roman" panose="02020603050405020304" pitchFamily="18" charset="0"/>
                <a:cs typeface="Times New Roman" panose="02020603050405020304" pitchFamily="18" charset="0"/>
              </a:rPr>
              <a:t>er</a:t>
            </a:r>
            <a:r>
              <a:rPr lang="fr-FR" dirty="0">
                <a:effectLst/>
                <a:latin typeface="Times New Roman" panose="02020603050405020304" pitchFamily="18" charset="0"/>
                <a:cs typeface="Times New Roman" panose="02020603050405020304" pitchFamily="18" charset="0"/>
              </a:rPr>
              <a:t> jour :</a:t>
            </a:r>
          </a:p>
          <a:p>
            <a:pPr algn="just"/>
            <a:r>
              <a:rPr lang="fr-FR" dirty="0">
                <a:effectLst/>
                <a:latin typeface="Times New Roman" panose="02020603050405020304" pitchFamily="18" charset="0"/>
                <a:cs typeface="Times New Roman" panose="02020603050405020304" pitchFamily="18" charset="0"/>
              </a:rPr>
              <a:t>,</a:t>
            </a: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l"/>
            <a:endParaRPr lang="fr-FR" dirty="0"/>
          </a:p>
        </p:txBody>
      </p:sp>
      <p:pic>
        <p:nvPicPr>
          <p:cNvPr id="5" name="Image 4">
            <a:extLst>
              <a:ext uri="{FF2B5EF4-FFF2-40B4-BE49-F238E27FC236}">
                <a16:creationId xmlns:a16="http://schemas.microsoft.com/office/drawing/2014/main" id="{6E076E98-395C-4E43-B624-960E29132444}"/>
              </a:ext>
            </a:extLst>
          </p:cNvPr>
          <p:cNvPicPr>
            <a:picLocks noChangeAspect="1"/>
          </p:cNvPicPr>
          <p:nvPr/>
        </p:nvPicPr>
        <p:blipFill>
          <a:blip r:embed="rId3"/>
          <a:stretch>
            <a:fillRect/>
          </a:stretch>
        </p:blipFill>
        <p:spPr>
          <a:xfrm>
            <a:off x="3041952" y="1485214"/>
            <a:ext cx="6186062" cy="5164017"/>
          </a:xfrm>
          <a:prstGeom prst="rect">
            <a:avLst/>
          </a:prstGeom>
        </p:spPr>
      </p:pic>
    </p:spTree>
    <p:extLst>
      <p:ext uri="{BB962C8B-B14F-4D97-AF65-F5344CB8AC3E}">
        <p14:creationId xmlns:p14="http://schemas.microsoft.com/office/powerpoint/2010/main" val="370791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fontScale="92500" lnSpcReduction="10000"/>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2</a:t>
            </a:r>
            <a:r>
              <a:rPr lang="fr-FR" baseline="30000" dirty="0">
                <a:effectLst/>
                <a:latin typeface="Times New Roman" panose="02020603050405020304" pitchFamily="18" charset="0"/>
                <a:cs typeface="Times New Roman" panose="02020603050405020304" pitchFamily="18" charset="0"/>
              </a:rPr>
              <a:t>eme </a:t>
            </a:r>
            <a:r>
              <a:rPr lang="fr-FR" dirty="0">
                <a:effectLst/>
                <a:latin typeface="Times New Roman" panose="02020603050405020304" pitchFamily="18" charset="0"/>
                <a:cs typeface="Times New Roman" panose="02020603050405020304" pitchFamily="18" charset="0"/>
              </a:rPr>
              <a:t>jour, difficultés du jour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t>La prise en main de GITHUB et la mise en place du nouveau projet portfolio fut compliqué pour plusieurs d’entre nous.</a:t>
            </a:r>
          </a:p>
          <a:p>
            <a:pPr algn="just"/>
            <a:endParaRPr lang="fr-FR" dirty="0"/>
          </a:p>
          <a:p>
            <a:pPr algn="just"/>
            <a:r>
              <a:rPr lang="fr-FR" dirty="0"/>
              <a:t>La prise en main du code pour adapter l’idée de maquette, m’a présenté des points de blocage. C’est points ont été renforcé par une mauvaise pratique de sauvegarde intermédiaire en cas de perte de donnée. Lors de l’ouverture des fichiers de travail via « Visual Studio Code », ce n’est pas le bon fichier.css qui était utilisé.</a:t>
            </a:r>
          </a:p>
          <a:p>
            <a:pPr algn="just"/>
            <a:endParaRPr lang="fr-FR" dirty="0"/>
          </a:p>
          <a:p>
            <a:pPr algn="just"/>
            <a:r>
              <a:rPr lang="fr-FR" dirty="0"/>
              <a:t>Cette situation c’est accentué par une mauvaise manipulation sur GITHUB qui m’a fait perdre une grande partie du travail du jour.</a:t>
            </a:r>
          </a:p>
          <a:p>
            <a:pPr algn="l"/>
            <a:endParaRPr lang="fr-FR" dirty="0"/>
          </a:p>
        </p:txBody>
      </p:sp>
    </p:spTree>
    <p:extLst>
      <p:ext uri="{BB962C8B-B14F-4D97-AF65-F5344CB8AC3E}">
        <p14:creationId xmlns:p14="http://schemas.microsoft.com/office/powerpoint/2010/main" val="336145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2</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actions de résolution et de montée en compétence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L’intervention de Théo, élève d’une autre section, nous à permis de mettre en route nos projets sur GITHUB et de démarrer sur de bonnes bases.</a:t>
            </a:r>
          </a:p>
          <a:p>
            <a:pPr algn="just"/>
            <a:endParaRPr lang="fr-FR" dirty="0"/>
          </a:p>
          <a:p>
            <a:pPr algn="just"/>
            <a:r>
              <a:rPr lang="fr-FR" dirty="0"/>
              <a:t>Une bonne pratique assimiler ce jour, m’a permis de trouver mon erreur du fichier miroir. </a:t>
            </a:r>
          </a:p>
          <a:p>
            <a:pPr algn="just"/>
            <a:endParaRPr lang="fr-FR" dirty="0"/>
          </a:p>
          <a:p>
            <a:pPr algn="just"/>
            <a:r>
              <a:rPr lang="fr-FR" dirty="0"/>
              <a:t>Je remercie encore le B3 qui est venu me débloquer de ma mauvaise manipulation sur GITHUB. Cela ne m’a malheureusement pas éviter de perdre tous les enregistrement et utilisation du logiciel.</a:t>
            </a:r>
          </a:p>
        </p:txBody>
      </p:sp>
    </p:spTree>
    <p:extLst>
      <p:ext uri="{BB962C8B-B14F-4D97-AF65-F5344CB8AC3E}">
        <p14:creationId xmlns:p14="http://schemas.microsoft.com/office/powerpoint/2010/main" val="310907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pPr algn="just"/>
            <a:r>
              <a:rPr lang="fr-FR" dirty="0">
                <a:effectLst/>
                <a:latin typeface="Times New Roman" panose="02020603050405020304" pitchFamily="18" charset="0"/>
                <a:cs typeface="Times New Roman" panose="02020603050405020304" pitchFamily="18" charset="0"/>
              </a:rPr>
              <a:t>2</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Actions effectuées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Création d’une première version du document d’analyse fonctionnelle.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Création de la page de présentation.</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Création du CV, et ajout au site.</a:t>
            </a:r>
          </a:p>
          <a:p>
            <a:pPr algn="l"/>
            <a:endParaRPr lang="fr-FR" dirty="0"/>
          </a:p>
        </p:txBody>
      </p:sp>
    </p:spTree>
    <p:extLst>
      <p:ext uri="{BB962C8B-B14F-4D97-AF65-F5344CB8AC3E}">
        <p14:creationId xmlns:p14="http://schemas.microsoft.com/office/powerpoint/2010/main" val="282811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109965"/>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Gestion de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r>
              <a:rPr lang="fr-FR" dirty="0">
                <a:effectLst/>
                <a:latin typeface="Times New Roman" panose="02020603050405020304" pitchFamily="18" charset="0"/>
                <a:cs typeface="Times New Roman" panose="02020603050405020304" pitchFamily="18" charset="0"/>
              </a:rPr>
              <a:t>Période Campus Contest du 17 au 20 décembre 2019</a:t>
            </a:r>
          </a:p>
          <a:p>
            <a:pPr algn="just"/>
            <a:r>
              <a:rPr lang="fr-FR" dirty="0">
                <a:effectLst/>
                <a:latin typeface="Times New Roman" panose="02020603050405020304" pitchFamily="18" charset="0"/>
                <a:cs typeface="Times New Roman" panose="02020603050405020304" pitchFamily="18" charset="0"/>
              </a:rPr>
              <a:t>2</a:t>
            </a:r>
            <a:r>
              <a:rPr lang="fr-FR" baseline="30000" dirty="0">
                <a:effectLst/>
                <a:latin typeface="Times New Roman" panose="02020603050405020304" pitchFamily="18" charset="0"/>
                <a:cs typeface="Times New Roman" panose="02020603050405020304" pitchFamily="18" charset="0"/>
              </a:rPr>
              <a:t>eme</a:t>
            </a:r>
            <a:r>
              <a:rPr lang="fr-FR" dirty="0">
                <a:effectLst/>
                <a:latin typeface="Times New Roman" panose="02020603050405020304" pitchFamily="18" charset="0"/>
                <a:cs typeface="Times New Roman" panose="02020603050405020304" pitchFamily="18" charset="0"/>
              </a:rPr>
              <a:t> jour :</a:t>
            </a: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just"/>
            <a:endParaRPr lang="fr-FR" dirty="0">
              <a:effectLst/>
              <a:latin typeface="Times New Roman" panose="02020603050405020304" pitchFamily="18" charset="0"/>
              <a:cs typeface="Times New Roman" panose="02020603050405020304" pitchFamily="18" charset="0"/>
            </a:endParaRPr>
          </a:p>
          <a:p>
            <a:pPr algn="l"/>
            <a:endParaRPr lang="fr-FR" dirty="0"/>
          </a:p>
        </p:txBody>
      </p:sp>
      <p:pic>
        <p:nvPicPr>
          <p:cNvPr id="5" name="Image 4">
            <a:extLst>
              <a:ext uri="{FF2B5EF4-FFF2-40B4-BE49-F238E27FC236}">
                <a16:creationId xmlns:a16="http://schemas.microsoft.com/office/drawing/2014/main" id="{8FB37B46-13D4-4C69-88EA-B5E325C97CB6}"/>
              </a:ext>
            </a:extLst>
          </p:cNvPr>
          <p:cNvPicPr>
            <a:picLocks noChangeAspect="1"/>
          </p:cNvPicPr>
          <p:nvPr/>
        </p:nvPicPr>
        <p:blipFill>
          <a:blip r:embed="rId3"/>
          <a:stretch>
            <a:fillRect/>
          </a:stretch>
        </p:blipFill>
        <p:spPr>
          <a:xfrm>
            <a:off x="3105450" y="1545528"/>
            <a:ext cx="5981100" cy="5001565"/>
          </a:xfrm>
          <a:prstGeom prst="rect">
            <a:avLst/>
          </a:prstGeom>
        </p:spPr>
      </p:pic>
    </p:spTree>
    <p:extLst>
      <p:ext uri="{BB962C8B-B14F-4D97-AF65-F5344CB8AC3E}">
        <p14:creationId xmlns:p14="http://schemas.microsoft.com/office/powerpoint/2010/main" val="1768468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336</TotalTime>
  <Words>983</Words>
  <Application>Microsoft Office PowerPoint</Application>
  <PresentationFormat>Grand écran</PresentationFormat>
  <Paragraphs>183</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 Black</vt:lpstr>
      <vt:lpstr>Bodoni MT</vt:lpstr>
      <vt:lpstr>Goudy Old Style</vt:lpstr>
      <vt:lpstr>Times New Roman</vt:lpstr>
      <vt:lpstr>Wingdings 2</vt:lpstr>
      <vt:lpstr>SlateVTI</vt:lpstr>
      <vt:lpstr> Campus Contest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Contest</dc:title>
  <dc:creator>Frédéric Jarzaguet</dc:creator>
  <cp:lastModifiedBy>Frédéric Jarzaguet</cp:lastModifiedBy>
  <cp:revision>31</cp:revision>
  <dcterms:created xsi:type="dcterms:W3CDTF">2019-12-20T11:37:15Z</dcterms:created>
  <dcterms:modified xsi:type="dcterms:W3CDTF">2019-12-20T20:53:48Z</dcterms:modified>
</cp:coreProperties>
</file>