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64" r:id="rId6"/>
    <p:sldId id="262" r:id="rId7"/>
    <p:sldId id="265" r:id="rId8"/>
    <p:sldId id="270" r:id="rId9"/>
    <p:sldId id="269" r:id="rId10"/>
    <p:sldId id="263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E2CE1-9EDF-484E-B658-BAC98EC2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0FCA1E-45B0-4AB8-AC2D-319895E8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6A85E-92C8-4440-A93D-C45586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66E0-6B2E-4872-93E4-1B60655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0C3F8-0581-48FE-A293-69E4ED0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2F95E-A4D5-439A-9182-7E223E4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6AFA5C-D7EF-4B4F-89B8-55BD735E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557E4-0BE2-47A9-AC8D-A8255BA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77FF9-3A30-487E-A26D-CD8307E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BCAD0-FEE4-492B-ACB3-3FFCF204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1873E-9B2F-4D74-8E1D-C213D238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2C948F-E5CC-49A5-9AB4-9909A5FB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DB500-3881-4ABD-8232-CF21096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40918-DDB8-4894-801F-C485B0F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E07D8-FECF-4E1D-AD94-18D34FD4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F3F8F-056C-4E11-804C-C5025E5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E37F-F2D7-4EA8-8097-5BA042F0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0F4E0-52E2-408C-BF9F-66BCB3C4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4B172-32DA-4BB7-8947-76CDD81C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24E11-4230-49D5-A360-EE0C0BCF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1F640-EB17-4377-8CAA-F2E5CCE2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466A4-6B8B-4E1B-BCF7-8797EDDF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FD64-2320-4A48-BEE2-F1BC9D1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90E29-A117-4313-8835-C51899C7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1ABAD4-8890-439F-8A64-BFF09A2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70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60ADB-EE8A-4DF6-ADE3-6D25F12F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54115-0EC8-4040-BCF1-C2E23492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C0143-C700-4E86-BE7C-50DF8927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C8D8C-7D0E-4105-8744-52B36456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DF144-6ACE-4D9B-A03E-7386BBD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78679-2D19-4E71-9EBD-84DF1E2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43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8A877-C46F-42CD-BA7B-DA2D30D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FA08DC-7066-4D56-AA52-821D34B1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7A99B-807D-4492-8A23-A1310BB6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842CE6-5633-4581-B3AA-775C88ADB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DD378F-2327-4DF8-904D-87FC6D2D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56446-EF25-4EFA-B0DC-5B694FD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66F5EB-AC26-4F8B-A571-D449093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5FEADC-F2BB-4C26-BAB3-78CCF091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9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9C69E-2F53-4FD4-B90D-65926E52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5EF8F-A4BE-4C54-B9A3-F8EF0D1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F3DC2C-7850-404F-9A67-7A64A97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D654F-AA05-49A1-803A-0D9AD5F4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7509DB-015B-4F63-BF2D-60FA6E3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5C005-CF37-4A4F-9310-F176DA6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4EDAEA-4E2A-48DE-8EA7-DDF94B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5FF7-22A3-442B-9861-854E9DF3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5BF07-AD2C-494F-80A0-E4BDDAFA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58999-1202-4D59-AD55-8442FDAB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6D08D-C079-4A7B-8B9B-5DF064F0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F10B6-ED70-45BC-A6E8-A93CBF4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86321-6E37-43A3-B976-3205DF47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0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F3FE8-CA2B-4602-9764-E552544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7D1BF5-B223-4B0E-AC6E-B2256497B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40C4A-FFDA-4B1F-A930-16E49DD2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33F0A-1B5E-40F7-A3D1-F3BAF2F4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C04D1-45FB-4BD0-AEA5-9097B567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6CF86-B186-4173-A5AC-DE28F7B0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7D5BD5-C02F-44A6-BF6D-6F43E012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266AD-2E3E-4222-8581-52D1BE7A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4084B-009C-429E-9D28-CE920855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B495E-C8F7-43DD-A8E0-55103F26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F5926-5144-40CE-8C5A-DA17434E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656CA1B8-E63C-48FE-B441-93A625A5F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8CD31B-925B-430F-AEDA-9F0F5200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endParaRPr lang="fr-FR" sz="4000" dirty="0"/>
          </a:p>
          <a:p>
            <a:r>
              <a:rPr lang="fr-FR" dirty="0"/>
              <a:t>Campus Contest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2E6CA-919E-40A6-BD5F-2B559870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2D7FF"/>
                </a:solidFill>
              </a:rPr>
              <a:t>JARZAGUET Frédéric</a:t>
            </a:r>
          </a:p>
        </p:txBody>
      </p:sp>
    </p:spTree>
    <p:extLst>
      <p:ext uri="{BB962C8B-B14F-4D97-AF65-F5344CB8AC3E}">
        <p14:creationId xmlns:p14="http://schemas.microsoft.com/office/powerpoint/2010/main" val="258708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8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PROFESSIONNEL / 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799643"/>
            <a:ext cx="11655631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Mensions</a:t>
            </a:r>
            <a:r>
              <a:rPr lang="fr-FR" dirty="0"/>
              <a:t> Légales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7190B-38C7-4439-9EBB-E2FBE0FFC68E}"/>
              </a:ext>
            </a:extLst>
          </p:cNvPr>
          <p:cNvSpPr/>
          <p:nvPr/>
        </p:nvSpPr>
        <p:spPr>
          <a:xfrm>
            <a:off x="593673" y="2027484"/>
            <a:ext cx="11183912" cy="347343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Mentions Légales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CEB82-DE0C-4C4E-9D01-253F1EA9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68020"/>
            <a:ext cx="1219198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9634AA-466D-45D8-9FB2-22625AF0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177" y="208769"/>
            <a:ext cx="9078562" cy="592975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/>
                <a:latin typeface="Arial Black" panose="020B0A04020102020204" pitchFamily="34" charset="0"/>
              </a:rPr>
              <a:t>Maquettage</a:t>
            </a:r>
            <a:endParaRPr lang="fr-FR" sz="6600" dirty="0"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7CA843-B8C4-4374-AB1A-63712EEBE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010503"/>
            <a:ext cx="11672596" cy="5638728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Voici le maquettage du site de type zoning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2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F39E-82CF-46F8-82C1-9BC95287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Convention de couleur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128F3-FBAC-4266-99AD-37AC1A2CC6A7}"/>
              </a:ext>
            </a:extLst>
          </p:cNvPr>
          <p:cNvSpPr/>
          <p:nvPr/>
        </p:nvSpPr>
        <p:spPr>
          <a:xfrm>
            <a:off x="307142" y="1825625"/>
            <a:ext cx="11577716" cy="52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structurelle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DDC55-A32C-4A0A-9D18-C0D2C714A5B9}"/>
              </a:ext>
            </a:extLst>
          </p:cNvPr>
          <p:cNvSpPr/>
          <p:nvPr/>
        </p:nvSpPr>
        <p:spPr>
          <a:xfrm>
            <a:off x="307142" y="3213637"/>
            <a:ext cx="11577716" cy="520208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de navigation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1921-BEEB-439C-A51D-8DF45AEE2F2D}"/>
              </a:ext>
            </a:extLst>
          </p:cNvPr>
          <p:cNvSpPr/>
          <p:nvPr/>
        </p:nvSpPr>
        <p:spPr>
          <a:xfrm>
            <a:off x="307142" y="3907643"/>
            <a:ext cx="11577716" cy="520208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photos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C54C9-621B-4A93-8E2D-C55348C26DFF}"/>
              </a:ext>
            </a:extLst>
          </p:cNvPr>
          <p:cNvSpPr/>
          <p:nvPr/>
        </p:nvSpPr>
        <p:spPr>
          <a:xfrm>
            <a:off x="307142" y="4601649"/>
            <a:ext cx="11577716" cy="520208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boutons de défilement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1E969-86FF-4244-9371-F095A5AB622D}"/>
              </a:ext>
            </a:extLst>
          </p:cNvPr>
          <p:cNvSpPr/>
          <p:nvPr/>
        </p:nvSpPr>
        <p:spPr>
          <a:xfrm>
            <a:off x="307142" y="5295655"/>
            <a:ext cx="11577716" cy="520208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Bouton de renvois vers autre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CD67C-0905-4F0A-8FAB-50008E14BA6C}"/>
              </a:ext>
            </a:extLst>
          </p:cNvPr>
          <p:cNvSpPr/>
          <p:nvPr/>
        </p:nvSpPr>
        <p:spPr>
          <a:xfrm>
            <a:off x="307142" y="5989661"/>
            <a:ext cx="11577716" cy="52020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4D402-A2A6-4FFC-9600-94976825D45E}"/>
              </a:ext>
            </a:extLst>
          </p:cNvPr>
          <p:cNvSpPr/>
          <p:nvPr/>
        </p:nvSpPr>
        <p:spPr>
          <a:xfrm>
            <a:off x="307142" y="2519631"/>
            <a:ext cx="11577716" cy="5202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contenant d’autre éléments</a:t>
            </a:r>
          </a:p>
        </p:txBody>
      </p:sp>
    </p:spTree>
    <p:extLst>
      <p:ext uri="{BB962C8B-B14F-4D97-AF65-F5344CB8AC3E}">
        <p14:creationId xmlns:p14="http://schemas.microsoft.com/office/powerpoint/2010/main" val="8442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96CA48-8FC6-4D07-B42D-47D8376E0004}"/>
              </a:ext>
            </a:extLst>
          </p:cNvPr>
          <p:cNvSpPr/>
          <p:nvPr/>
        </p:nvSpPr>
        <p:spPr>
          <a:xfrm>
            <a:off x="414415" y="1833559"/>
            <a:ext cx="11577716" cy="376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32B6F-FBB3-4F65-93FB-34ACD7409B92}"/>
              </a:ext>
            </a:extLst>
          </p:cNvPr>
          <p:cNvSpPr/>
          <p:nvPr/>
        </p:nvSpPr>
        <p:spPr>
          <a:xfrm>
            <a:off x="681250" y="1971040"/>
            <a:ext cx="11021392" cy="33684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BEC7-2857-4FDF-9525-2AA3488960F8}"/>
              </a:ext>
            </a:extLst>
          </p:cNvPr>
          <p:cNvSpPr/>
          <p:nvPr/>
        </p:nvSpPr>
        <p:spPr>
          <a:xfrm>
            <a:off x="414415" y="293158"/>
            <a:ext cx="11577716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707A5-293D-4137-A541-037B0B1747E1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22EB0-B6A9-47DA-95A9-9A2664C7ECF0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AA941-6B4F-4F17-9565-E3DFADAEC0CE}"/>
              </a:ext>
            </a:extLst>
          </p:cNvPr>
          <p:cNvSpPr/>
          <p:nvPr/>
        </p:nvSpPr>
        <p:spPr>
          <a:xfrm>
            <a:off x="8500007" y="2234038"/>
            <a:ext cx="3010744" cy="2929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45902-00CB-4E58-BC72-38DDD9155B63}"/>
              </a:ext>
            </a:extLst>
          </p:cNvPr>
          <p:cNvSpPr/>
          <p:nvPr/>
        </p:nvSpPr>
        <p:spPr>
          <a:xfrm>
            <a:off x="890980" y="2188853"/>
            <a:ext cx="3634804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F7599-F084-42D7-B044-E95041601210}"/>
              </a:ext>
            </a:extLst>
          </p:cNvPr>
          <p:cNvSpPr/>
          <p:nvPr/>
        </p:nvSpPr>
        <p:spPr>
          <a:xfrm>
            <a:off x="884735" y="2849477"/>
            <a:ext cx="7143529" cy="174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LOREM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9B1BB-81D7-4F75-81FD-57A4BEBC78C0}"/>
              </a:ext>
            </a:extLst>
          </p:cNvPr>
          <p:cNvSpPr/>
          <p:nvPr/>
        </p:nvSpPr>
        <p:spPr>
          <a:xfrm>
            <a:off x="7027576" y="4753138"/>
            <a:ext cx="1000688" cy="4104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   &gt;&gt;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56707-220A-4435-BEA2-8046FACE9DCA}"/>
              </a:ext>
            </a:extLst>
          </p:cNvPr>
          <p:cNvSpPr/>
          <p:nvPr/>
        </p:nvSpPr>
        <p:spPr>
          <a:xfrm>
            <a:off x="414415" y="5861154"/>
            <a:ext cx="1157771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9873-4228-48AD-8697-B9D8513E2359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8E367-DFF7-471C-9C60-C4F2505EA8C4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4F1B8-E3E3-4F92-84AA-FCA7D555F743}"/>
              </a:ext>
            </a:extLst>
          </p:cNvPr>
          <p:cNvSpPr/>
          <p:nvPr/>
        </p:nvSpPr>
        <p:spPr>
          <a:xfrm>
            <a:off x="681250" y="5989356"/>
            <a:ext cx="294480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7DDDC-78FA-470E-A740-20A993750B34}"/>
              </a:ext>
            </a:extLst>
          </p:cNvPr>
          <p:cNvSpPr/>
          <p:nvPr/>
        </p:nvSpPr>
        <p:spPr>
          <a:xfrm>
            <a:off x="884735" y="4753138"/>
            <a:ext cx="2758231" cy="4104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3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2" y="5817853"/>
            <a:ext cx="11726987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2" y="277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09" y="597937"/>
            <a:ext cx="274882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PROFESSIONNELLES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09" y="1830874"/>
            <a:ext cx="11241375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82023"/>
            <a:ext cx="11241374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09" y="4242299"/>
            <a:ext cx="11241373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09" y="4464338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3600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72D67-9E92-4ED6-B36A-E47F931E6954}"/>
              </a:ext>
            </a:extLst>
          </p:cNvPr>
          <p:cNvSpPr/>
          <p:nvPr/>
        </p:nvSpPr>
        <p:spPr>
          <a:xfrm>
            <a:off x="647699" y="1802140"/>
            <a:ext cx="11119580" cy="3589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037E0-CED2-4002-A1D8-FA55EC6271EB}"/>
              </a:ext>
            </a:extLst>
          </p:cNvPr>
          <p:cNvSpPr/>
          <p:nvPr/>
        </p:nvSpPr>
        <p:spPr>
          <a:xfrm>
            <a:off x="8660724" y="22162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LIEU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8E4E9F-63BA-450A-AD0A-CE9E2D568232}"/>
              </a:ext>
            </a:extLst>
          </p:cNvPr>
          <p:cNvSpPr/>
          <p:nvPr/>
        </p:nvSpPr>
        <p:spPr>
          <a:xfrm>
            <a:off x="4963616" y="2178782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3AC46-29C5-4380-9919-B3BB832D5503}"/>
              </a:ext>
            </a:extLst>
          </p:cNvPr>
          <p:cNvSpPr/>
          <p:nvPr/>
        </p:nvSpPr>
        <p:spPr>
          <a:xfrm>
            <a:off x="1130193" y="21435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9803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912758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10" y="597937"/>
            <a:ext cx="2748824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DIVERSES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10" y="1830874"/>
            <a:ext cx="11119580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98403"/>
            <a:ext cx="11119580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10" y="4242299"/>
            <a:ext cx="11119580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10" y="4482603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96348" y="597937"/>
            <a:ext cx="2676686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CONTACT / RECOMMANDATIONS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658005" y="1971040"/>
            <a:ext cx="11119580" cy="3607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96348" y="3769369"/>
            <a:ext cx="9042890" cy="163335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A38E6-4C5D-48AC-852F-FAAAD750517B}"/>
              </a:ext>
            </a:extLst>
          </p:cNvPr>
          <p:cNvSpPr/>
          <p:nvPr/>
        </p:nvSpPr>
        <p:spPr>
          <a:xfrm>
            <a:off x="796348" y="2176772"/>
            <a:ext cx="5679880" cy="148064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Coordonnées 		Nom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		Prénom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mail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		entreprise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adresse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3F7D1-37D3-44D9-8B0F-C2EAFCAD3F23}"/>
              </a:ext>
            </a:extLst>
          </p:cNvPr>
          <p:cNvSpPr/>
          <p:nvPr/>
        </p:nvSpPr>
        <p:spPr>
          <a:xfrm>
            <a:off x="9915786" y="3755964"/>
            <a:ext cx="1785251" cy="163335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ENVOYER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EA161-7DD7-454D-96E7-B3432CB0202D}"/>
              </a:ext>
            </a:extLst>
          </p:cNvPr>
          <p:cNvSpPr/>
          <p:nvPr/>
        </p:nvSpPr>
        <p:spPr>
          <a:xfrm>
            <a:off x="6614571" y="2170764"/>
            <a:ext cx="5044664" cy="14806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CAPTCHA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EF475-4C37-4EC6-B5AB-97DD2E085037}"/>
              </a:ext>
            </a:extLst>
          </p:cNvPr>
          <p:cNvSpPr/>
          <p:nvPr/>
        </p:nvSpPr>
        <p:spPr>
          <a:xfrm>
            <a:off x="10368866" y="4816496"/>
            <a:ext cx="939567" cy="36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Recommandation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52AB-4813-4C10-9E45-B3991034E023}"/>
              </a:ext>
            </a:extLst>
          </p:cNvPr>
          <p:cNvSpPr/>
          <p:nvPr/>
        </p:nvSpPr>
        <p:spPr>
          <a:xfrm>
            <a:off x="10368866" y="3968169"/>
            <a:ext cx="939567" cy="36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8750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7F792-519E-4ABA-B154-62B0D2127D1D}"/>
              </a:ext>
            </a:extLst>
          </p:cNvPr>
          <p:cNvSpPr/>
          <p:nvPr/>
        </p:nvSpPr>
        <p:spPr>
          <a:xfrm>
            <a:off x="314793" y="2561424"/>
            <a:ext cx="11677338" cy="2984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CV        ( LE VRAI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284814"/>
            <a:ext cx="11677338" cy="214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3099B-4FA1-4DF8-AA7B-0F30E3FFC40B}"/>
              </a:ext>
            </a:extLst>
          </p:cNvPr>
          <p:cNvSpPr/>
          <p:nvPr/>
        </p:nvSpPr>
        <p:spPr>
          <a:xfrm>
            <a:off x="10001875" y="417830"/>
            <a:ext cx="1653915" cy="17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3F7D0-E9DB-4B40-8D96-CB9CD45CFC2C}"/>
              </a:ext>
            </a:extLst>
          </p:cNvPr>
          <p:cNvSpPr/>
          <p:nvPr/>
        </p:nvSpPr>
        <p:spPr>
          <a:xfrm>
            <a:off x="487180" y="417830"/>
            <a:ext cx="9391338" cy="1778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708ED-F82D-4AD3-B794-6045E4619EE6}"/>
              </a:ext>
            </a:extLst>
          </p:cNvPr>
          <p:cNvSpPr/>
          <p:nvPr/>
        </p:nvSpPr>
        <p:spPr>
          <a:xfrm>
            <a:off x="487180" y="2740918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E8C2E-141B-4E57-A6E0-1EBCD8B7B885}"/>
              </a:ext>
            </a:extLst>
          </p:cNvPr>
          <p:cNvSpPr/>
          <p:nvPr/>
        </p:nvSpPr>
        <p:spPr>
          <a:xfrm>
            <a:off x="487180" y="4529069"/>
            <a:ext cx="11119580" cy="861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3BD84-212C-4F44-9944-180F6430B8CC}"/>
              </a:ext>
            </a:extLst>
          </p:cNvPr>
          <p:cNvSpPr/>
          <p:nvPr/>
        </p:nvSpPr>
        <p:spPr>
          <a:xfrm>
            <a:off x="487180" y="3617337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833E4-4695-475A-ACD1-A0FF1EC2CF99}"/>
              </a:ext>
            </a:extLst>
          </p:cNvPr>
          <p:cNvSpPr/>
          <p:nvPr/>
        </p:nvSpPr>
        <p:spPr>
          <a:xfrm>
            <a:off x="314793" y="5735637"/>
            <a:ext cx="11677338" cy="93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30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308</Words>
  <Application>Microsoft Office PowerPoint</Application>
  <PresentationFormat>Grand écran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Thème Office</vt:lpstr>
      <vt:lpstr> Campus Contest</vt:lpstr>
      <vt:lpstr>Maquettage</vt:lpstr>
      <vt:lpstr>Convention de couleur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Frédéric Jarzaguet</dc:creator>
  <cp:lastModifiedBy>Frédéric Jarzaguet</cp:lastModifiedBy>
  <cp:revision>30</cp:revision>
  <dcterms:created xsi:type="dcterms:W3CDTF">2019-12-17T10:44:18Z</dcterms:created>
  <dcterms:modified xsi:type="dcterms:W3CDTF">2019-12-20T13:30:38Z</dcterms:modified>
</cp:coreProperties>
</file>