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85D46-7AC1-48D4-8100-E3A05410F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8BC859-0AA6-4417-B17F-90FC670A7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A79213-FD5F-4554-96C8-BC187FB4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828A-7925-4548-9D2F-C04751733BF3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AC5FE7-8864-40A8-BC40-9B73D617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3D9C53-D0C9-4B78-8BDE-6DF31B7E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0959-9726-4027-842C-AA12B6482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26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CE0667-147A-4457-9EBD-674AADD4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7D8A1A-9806-4C17-BF70-4051E6716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1DEB43-AD77-428A-95AA-FF15434D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828A-7925-4548-9D2F-C04751733BF3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F1EB50-0203-4258-9DA7-830676B1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0069A8-3BA8-49D6-8179-1E21ED90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0959-9726-4027-842C-AA12B6482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80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CB11C3C-8F91-4E06-B8B9-55A56BF2D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75A481-C89B-4A31-BC8F-8077DAA0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916868-7179-4E68-A384-0FA7FC61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828A-7925-4548-9D2F-C04751733BF3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A04E46-B7D7-49C6-9119-F4203A76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FF7D38-BA54-40B7-B0AD-5BAC9F83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0959-9726-4027-842C-AA12B6482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03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252DC-0E46-4677-AD38-6B43BADF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6DC399-9186-4B56-8BAE-15208337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E8A8F0-1D84-44CA-9F3C-69116934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828A-7925-4548-9D2F-C04751733BF3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2132F5-3FD3-40D5-B9F8-05EAD85C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8381A0-E09A-40D7-9A88-A3691C5B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0959-9726-4027-842C-AA12B6482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35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3AFD71-FB29-4B8D-888F-422BEBDC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D1A4D6-D7D8-407A-88E3-92F82C4FC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D367A9-0E74-4621-B0B5-6D9FF5B2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828A-7925-4548-9D2F-C04751733BF3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FBCC6F-7977-4379-BE64-03D6B66F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83C1BA-8D0B-4374-9CB5-7CEFF3CD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0959-9726-4027-842C-AA12B6482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52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1911E7-3038-4126-8B40-58B6202A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8B4A7C-FED7-46CD-AF08-BFF218ADD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45C634-E6AA-4A35-BCF1-F56F8D0E3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C97D16-28CB-457E-B782-915D3629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828A-7925-4548-9D2F-C04751733BF3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49035D-7C87-458F-94C2-DF5AB5A6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B24A07-4B33-4E94-BBAA-4E6B141A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0959-9726-4027-842C-AA12B6482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38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FF1CCA-4BE8-449D-B5BF-E02EB31D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740A95-E058-449C-BE1B-FC0C82805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0D7C86-7B6C-414C-AFBC-675857D02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C801F3-F440-4216-978D-103B85F1D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DB66081-9212-49AB-97A8-4B3FF7456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76BAF0-590F-4A29-BB56-E008B953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828A-7925-4548-9D2F-C04751733BF3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36DFC3-ACC4-4FF3-AF7D-6852113B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6BD2EE8-F2BC-4264-9747-E6F6F293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0959-9726-4027-842C-AA12B6482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58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642CC-4EBD-4285-891E-BCC3D894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FDA02A-90AD-427B-8437-A7AC97B0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828A-7925-4548-9D2F-C04751733BF3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61EDFC-566A-486C-9766-44EDF180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C8D697-49B5-4E8E-BAD4-D66CAB8A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0959-9726-4027-842C-AA12B6482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3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BDFA4AD-6FB4-4BF2-A56B-77EB43EF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828A-7925-4548-9D2F-C04751733BF3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9CB0F0-F5B6-466C-BCD7-F1E6B1FE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2F4418-F513-4AF2-8E1D-CFA6CBFC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0959-9726-4027-842C-AA12B6482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52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07B65D-2F10-41A2-873F-F594AD59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50827B-4ACD-4C97-9FE2-DCC10E3CB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7521FF-D57C-4A22-BDD5-467AA298E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C058AF-48FF-484E-862A-7B3B40DD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828A-7925-4548-9D2F-C04751733BF3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77501A-B64F-489F-94F7-4161D971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2BE726-4A01-459F-A8CD-82EB2E58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0959-9726-4027-842C-AA12B6482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27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7B090-2BD8-480E-A99D-864F9E30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77355A1-6AE5-4265-91A8-CE6E928DD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4F9C23-F9D5-47A2-AA11-9E35A0F8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C5AFCF-5735-4DD5-9503-A62FC30F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828A-7925-4548-9D2F-C04751733BF3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A135CB-E6F0-44BF-9945-7EA9EA3E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92E437-C78E-49DD-8653-F52BF2C2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0959-9726-4027-842C-AA12B6482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8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00FC16-883A-4C17-AE4D-5FF3EEAD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6CE5ED-6186-42A7-8F48-E6507161F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DD02E3-5F01-4A6F-A137-E8E5FBCC8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4828A-7925-4548-9D2F-C04751733BF3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C1D313-9C5C-4EEA-A7AF-BACDF3AB0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7DD897-B6F8-4F1D-BC42-3823D2D4A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20959-9726-4027-842C-AA12B6482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89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60D0EC-0340-42D6-958F-7903990A7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07963"/>
          </a:xfrm>
        </p:spPr>
        <p:txBody>
          <a:bodyPr>
            <a:normAutofit fontScale="90000"/>
          </a:bodyPr>
          <a:lstStyle/>
          <a:p>
            <a:r>
              <a:rPr lang="fr-FR" dirty="0"/>
              <a:t>Arborescence du site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79B6839-BFE7-4BC0-ABF4-52844A8F3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50" y="1933365"/>
            <a:ext cx="11069372" cy="3496763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913765AF-7149-4545-BB72-D6405E360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1680"/>
            <a:ext cx="9144000" cy="324612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80288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Arborescence du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Arborescence du site</dc:title>
  <dc:creator>Frédéric Jarzaguet</dc:creator>
  <cp:lastModifiedBy>Frédéric Jarzaguet</cp:lastModifiedBy>
  <cp:revision>1</cp:revision>
  <dcterms:created xsi:type="dcterms:W3CDTF">2019-12-19T14:26:40Z</dcterms:created>
  <dcterms:modified xsi:type="dcterms:W3CDTF">2019-12-19T14:28:13Z</dcterms:modified>
</cp:coreProperties>
</file>