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4" r:id="rId4"/>
    <p:sldId id="262" r:id="rId5"/>
    <p:sldId id="265" r:id="rId6"/>
    <p:sldId id="270" r:id="rId7"/>
    <p:sldId id="269" r:id="rId8"/>
    <p:sldId id="263" r:id="rId9"/>
    <p:sldId id="267" r:id="rId10"/>
    <p:sldId id="268" r:id="rId11"/>
    <p:sldId id="27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E2CE1-9EDF-484E-B658-BAC98EC2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0FCA1E-45B0-4AB8-AC2D-319895E8D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86A85E-92C8-4440-A93D-C45586A2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6766E0-6B2E-4872-93E4-1B60655E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0C3F8-0581-48FE-A293-69E4ED0E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06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2F95E-A4D5-439A-9182-7E223E47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6AFA5C-D7EF-4B4F-89B8-55BD735E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7557E4-0BE2-47A9-AC8D-A8255BAF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77FF9-3A30-487E-A26D-CD8307EA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1BCAD0-FEE4-492B-ACB3-3FFCF204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09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41873E-9B2F-4D74-8E1D-C213D238C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2C948F-E5CC-49A5-9AB4-9909A5FB6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0DB500-3881-4ABD-8232-CF210969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440918-DDB8-4894-801F-C485B0F6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E07D8-FECF-4E1D-AD94-18D34FD4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98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F3F8F-056C-4E11-804C-C5025E5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E37F-F2D7-4EA8-8097-5BA042F0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10F4E0-52E2-408C-BF9F-66BCB3C4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4B172-32DA-4BB7-8947-76CDD81C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24E11-4230-49D5-A360-EE0C0BCF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71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1F640-EB17-4377-8CAA-F2E5CCE2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5466A4-6B8B-4E1B-BCF7-8797EDDFA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FFD64-2320-4A48-BEE2-F1BC9D1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290E29-A117-4313-8835-C51899C7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1ABAD4-8890-439F-8A64-BFF09A2D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70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60ADB-EE8A-4DF6-ADE3-6D25F12F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54115-0EC8-4040-BCF1-C2E234921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0C0143-C700-4E86-BE7C-50DF8927C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8C8D8C-7D0E-4105-8744-52B36456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4DF144-6ACE-4D9B-A03E-7386BBD9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478679-2D19-4E71-9EBD-84DF1E2D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43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8A877-C46F-42CD-BA7B-DA2D30D9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FA08DC-7066-4D56-AA52-821D34B11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87A99B-807D-4492-8A23-A1310BB6D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842CE6-5633-4581-B3AA-775C88ADB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DD378F-2327-4DF8-904D-87FC6D2D1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B56446-EF25-4EFA-B0DC-5B694FD7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66F5EB-AC26-4F8B-A571-D449093D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5FEADC-F2BB-4C26-BAB3-78CCF091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96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9C69E-2F53-4FD4-B90D-65926E52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15EF8F-A4BE-4C54-B9A3-F8EF0D1E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F3DC2C-7850-404F-9A67-7A64A970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AD654F-AA05-49A1-803A-0D9AD5F4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35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7509DB-015B-4F63-BF2D-60FA6E3D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65C005-CF37-4A4F-9310-F176DA65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4EDAEA-4E2A-48DE-8EA7-DDF94B3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95FF7-22A3-442B-9861-854E9DF3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95BF07-AD2C-494F-80A0-E4BDDAFA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F58999-1202-4D59-AD55-8442FDAB9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D6D08D-C079-4A7B-8B9B-5DF064F0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1F10B6-ED70-45BC-A6E8-A93CBF46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786321-6E37-43A3-B976-3205DF47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02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F3FE8-CA2B-4602-9764-E552544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7D1BF5-B223-4B0E-AC6E-B2256497B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C40C4A-FFDA-4B1F-A930-16E49DD2D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A33F0A-1B5E-40F7-A3D1-F3BAF2F4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C04D1-45FB-4BD0-AEA5-9097B567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06CF86-B186-4173-A5AC-DE28F7B0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23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7D5BD5-C02F-44A6-BF6D-6F43E012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C266AD-2E3E-4222-8581-52D1BE7A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44084B-009C-429E-9D28-CE9208556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A3B8-5A5E-44D9-8B96-407D3BEDD1DF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B495E-C8F7-43DD-A8E0-55103F261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F5926-5144-40CE-8C5A-DA17434E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4792-A10F-409F-B079-23BB42A51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32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7F39E-82CF-46F8-82C1-9BC95287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Convention de couleur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128F3-FBAC-4266-99AD-37AC1A2CC6A7}"/>
              </a:ext>
            </a:extLst>
          </p:cNvPr>
          <p:cNvSpPr/>
          <p:nvPr/>
        </p:nvSpPr>
        <p:spPr>
          <a:xfrm>
            <a:off x="307142" y="1825625"/>
            <a:ext cx="11577716" cy="520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/>
              <a:t>Zone structurelle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DDC55-A32C-4A0A-9D18-C0D2C714A5B9}"/>
              </a:ext>
            </a:extLst>
          </p:cNvPr>
          <p:cNvSpPr/>
          <p:nvPr/>
        </p:nvSpPr>
        <p:spPr>
          <a:xfrm>
            <a:off x="307142" y="3213637"/>
            <a:ext cx="11577716" cy="520208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Zone de navigation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41921-BEEB-439C-A51D-8DF45AEE2F2D}"/>
              </a:ext>
            </a:extLst>
          </p:cNvPr>
          <p:cNvSpPr/>
          <p:nvPr/>
        </p:nvSpPr>
        <p:spPr>
          <a:xfrm>
            <a:off x="307142" y="3907643"/>
            <a:ext cx="11577716" cy="520208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Zone contenant des photos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C54C9-621B-4A93-8E2D-C55348C26DFF}"/>
              </a:ext>
            </a:extLst>
          </p:cNvPr>
          <p:cNvSpPr/>
          <p:nvPr/>
        </p:nvSpPr>
        <p:spPr>
          <a:xfrm>
            <a:off x="307142" y="4601649"/>
            <a:ext cx="11577716" cy="520208"/>
          </a:xfrm>
          <a:prstGeom prst="rect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Zone contenant des boutons de défilement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D1E969-86FF-4244-9371-F095A5AB622D}"/>
              </a:ext>
            </a:extLst>
          </p:cNvPr>
          <p:cNvSpPr/>
          <p:nvPr/>
        </p:nvSpPr>
        <p:spPr>
          <a:xfrm>
            <a:off x="307142" y="5295655"/>
            <a:ext cx="11577716" cy="520208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Bouton de renvois vers autre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CD67C-0905-4F0A-8FAB-50008E14BA6C}"/>
              </a:ext>
            </a:extLst>
          </p:cNvPr>
          <p:cNvSpPr/>
          <p:nvPr/>
        </p:nvSpPr>
        <p:spPr>
          <a:xfrm>
            <a:off x="307142" y="5989661"/>
            <a:ext cx="11577716" cy="520208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Zone contenant des données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04D402-A2A6-4FFC-9600-94976825D45E}"/>
              </a:ext>
            </a:extLst>
          </p:cNvPr>
          <p:cNvSpPr/>
          <p:nvPr/>
        </p:nvSpPr>
        <p:spPr>
          <a:xfrm>
            <a:off x="307142" y="2519631"/>
            <a:ext cx="11577716" cy="5202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/>
              <a:t>Zone contenant d’autre éléments</a:t>
            </a:r>
          </a:p>
        </p:txBody>
      </p:sp>
    </p:spTree>
    <p:extLst>
      <p:ext uri="{BB962C8B-B14F-4D97-AF65-F5344CB8AC3E}">
        <p14:creationId xmlns:p14="http://schemas.microsoft.com/office/powerpoint/2010/main" val="84422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799643"/>
            <a:ext cx="11655631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647699" y="5989356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800723" y="597937"/>
            <a:ext cx="2672311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95DC-3663-4999-BE6F-8D5906D7F376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PERSONNEL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F9876-D80D-4C8C-8A60-002502CE37BD}"/>
              </a:ext>
            </a:extLst>
          </p:cNvPr>
          <p:cNvSpPr/>
          <p:nvPr/>
        </p:nvSpPr>
        <p:spPr>
          <a:xfrm>
            <a:off x="593672" y="1882237"/>
            <a:ext cx="11119580" cy="1757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B3074C-D2A2-4E8A-BDEC-27C65B9ADB11}"/>
              </a:ext>
            </a:extLst>
          </p:cNvPr>
          <p:cNvSpPr/>
          <p:nvPr/>
        </p:nvSpPr>
        <p:spPr>
          <a:xfrm>
            <a:off x="593672" y="3767560"/>
            <a:ext cx="11119580" cy="1753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49DE65-B6E5-4DCA-B5C2-A0030479A339}"/>
              </a:ext>
            </a:extLst>
          </p:cNvPr>
          <p:cNvSpPr/>
          <p:nvPr/>
        </p:nvSpPr>
        <p:spPr>
          <a:xfrm>
            <a:off x="800723" y="2074261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0DDB8-5342-46C4-9EBF-D0C8D4BA0663}"/>
              </a:ext>
            </a:extLst>
          </p:cNvPr>
          <p:cNvSpPr/>
          <p:nvPr/>
        </p:nvSpPr>
        <p:spPr>
          <a:xfrm>
            <a:off x="8616065" y="4423819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2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93673" y="5989356"/>
            <a:ext cx="3032386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800723" y="597937"/>
            <a:ext cx="2672311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95DC-3663-4999-BE6F-8D5906D7F376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Mensions</a:t>
            </a:r>
            <a:r>
              <a:rPr lang="fr-FR" dirty="0"/>
              <a:t> Légales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7190B-38C7-4439-9EBB-E2FBE0FFC68E}"/>
              </a:ext>
            </a:extLst>
          </p:cNvPr>
          <p:cNvSpPr/>
          <p:nvPr/>
        </p:nvSpPr>
        <p:spPr>
          <a:xfrm>
            <a:off x="593673" y="2027484"/>
            <a:ext cx="11183912" cy="347343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Mentions Légales</a:t>
            </a: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8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96CA48-8FC6-4D07-B42D-47D8376E0004}"/>
              </a:ext>
            </a:extLst>
          </p:cNvPr>
          <p:cNvSpPr/>
          <p:nvPr/>
        </p:nvSpPr>
        <p:spPr>
          <a:xfrm>
            <a:off x="414415" y="1833559"/>
            <a:ext cx="11577716" cy="3764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832B6F-FBB3-4F65-93FB-34ACD7409B92}"/>
              </a:ext>
            </a:extLst>
          </p:cNvPr>
          <p:cNvSpPr/>
          <p:nvPr/>
        </p:nvSpPr>
        <p:spPr>
          <a:xfrm>
            <a:off x="681250" y="1971040"/>
            <a:ext cx="11021392" cy="33684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0BEC7-2857-4FDF-9525-2AA3488960F8}"/>
              </a:ext>
            </a:extLst>
          </p:cNvPr>
          <p:cNvSpPr/>
          <p:nvPr/>
        </p:nvSpPr>
        <p:spPr>
          <a:xfrm>
            <a:off x="414415" y="293158"/>
            <a:ext cx="11577716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707A5-293D-4137-A541-037B0B1747E1}"/>
              </a:ext>
            </a:extLst>
          </p:cNvPr>
          <p:cNvSpPr/>
          <p:nvPr/>
        </p:nvSpPr>
        <p:spPr>
          <a:xfrm>
            <a:off x="647699" y="597937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22EB0-B6A9-47DA-95A9-9A2664C7ECF0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BAA941-6B4F-4F17-9565-E3DFADAEC0CE}"/>
              </a:ext>
            </a:extLst>
          </p:cNvPr>
          <p:cNvSpPr/>
          <p:nvPr/>
        </p:nvSpPr>
        <p:spPr>
          <a:xfrm>
            <a:off x="8500007" y="2234038"/>
            <a:ext cx="3010744" cy="2929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45902-00CB-4E58-BC72-38DDD9155B63}"/>
              </a:ext>
            </a:extLst>
          </p:cNvPr>
          <p:cNvSpPr/>
          <p:nvPr/>
        </p:nvSpPr>
        <p:spPr>
          <a:xfrm>
            <a:off x="890980" y="2188853"/>
            <a:ext cx="3634804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F7599-F084-42D7-B044-E95041601210}"/>
              </a:ext>
            </a:extLst>
          </p:cNvPr>
          <p:cNvSpPr/>
          <p:nvPr/>
        </p:nvSpPr>
        <p:spPr>
          <a:xfrm>
            <a:off x="884735" y="2849477"/>
            <a:ext cx="7143529" cy="174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LOREM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C9B1BB-81D7-4F75-81FD-57A4BEBC78C0}"/>
              </a:ext>
            </a:extLst>
          </p:cNvPr>
          <p:cNvSpPr/>
          <p:nvPr/>
        </p:nvSpPr>
        <p:spPr>
          <a:xfrm>
            <a:off x="7027576" y="4753138"/>
            <a:ext cx="1000688" cy="4104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&lt;&lt;   &gt;&gt;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256707-220A-4435-BEA2-8046FACE9DCA}"/>
              </a:ext>
            </a:extLst>
          </p:cNvPr>
          <p:cNvSpPr/>
          <p:nvPr/>
        </p:nvSpPr>
        <p:spPr>
          <a:xfrm>
            <a:off x="414415" y="5861154"/>
            <a:ext cx="1157771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19873-4228-48AD-8697-B9D8513E2359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38E367-DFF7-471C-9C60-C4F2505EA8C4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PRESENTATION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64F1B8-E3E3-4F92-84AA-FCA7D555F743}"/>
              </a:ext>
            </a:extLst>
          </p:cNvPr>
          <p:cNvSpPr/>
          <p:nvPr/>
        </p:nvSpPr>
        <p:spPr>
          <a:xfrm>
            <a:off x="681250" y="5989356"/>
            <a:ext cx="2944808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87DDDC-78FA-470E-A740-20A993750B34}"/>
              </a:ext>
            </a:extLst>
          </p:cNvPr>
          <p:cNvSpPr/>
          <p:nvPr/>
        </p:nvSpPr>
        <p:spPr>
          <a:xfrm>
            <a:off x="884735" y="4753138"/>
            <a:ext cx="2758231" cy="4104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932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2" y="5817853"/>
            <a:ext cx="11726987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36211" y="5989356"/>
            <a:ext cx="3089848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2" y="277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724209" y="597937"/>
            <a:ext cx="274882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C87F20-E4F0-4E11-BFB0-7456002B0AC1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EXPERIENCES PROFESSIONNELLES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956F4-55D5-4628-BA44-27E0A1A2CF39}"/>
              </a:ext>
            </a:extLst>
          </p:cNvPr>
          <p:cNvSpPr/>
          <p:nvPr/>
        </p:nvSpPr>
        <p:spPr>
          <a:xfrm>
            <a:off x="536209" y="1830874"/>
            <a:ext cx="11241375" cy="1077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A638A8-77DE-4955-98E3-067D7B3DCF68}"/>
              </a:ext>
            </a:extLst>
          </p:cNvPr>
          <p:cNvSpPr/>
          <p:nvPr/>
        </p:nvSpPr>
        <p:spPr>
          <a:xfrm>
            <a:off x="536210" y="2982023"/>
            <a:ext cx="11241374" cy="11535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A4E78-3E44-42D3-8F59-3CC8352E037B}"/>
              </a:ext>
            </a:extLst>
          </p:cNvPr>
          <p:cNvSpPr/>
          <p:nvPr/>
        </p:nvSpPr>
        <p:spPr>
          <a:xfrm>
            <a:off x="536209" y="4242299"/>
            <a:ext cx="11241373" cy="13637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F5056-5950-4040-ACFA-25D05DB7C531}"/>
              </a:ext>
            </a:extLst>
          </p:cNvPr>
          <p:cNvSpPr/>
          <p:nvPr/>
        </p:nvSpPr>
        <p:spPr>
          <a:xfrm>
            <a:off x="724210" y="1971040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2AF7BF-A573-4BD0-AF55-8957AA9D8484}"/>
              </a:ext>
            </a:extLst>
          </p:cNvPr>
          <p:cNvSpPr/>
          <p:nvPr/>
        </p:nvSpPr>
        <p:spPr>
          <a:xfrm>
            <a:off x="724210" y="3113260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E1325-5E57-41B3-A089-48CD2B357D2E}"/>
              </a:ext>
            </a:extLst>
          </p:cNvPr>
          <p:cNvSpPr/>
          <p:nvPr/>
        </p:nvSpPr>
        <p:spPr>
          <a:xfrm>
            <a:off x="724209" y="4464338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3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009F7-CD75-475F-84D7-BBA8D11805B9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FORMATIONS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3600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647699" y="5989356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647699" y="597937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F72D67-9E92-4ED6-B36A-E47F931E6954}"/>
              </a:ext>
            </a:extLst>
          </p:cNvPr>
          <p:cNvSpPr/>
          <p:nvPr/>
        </p:nvSpPr>
        <p:spPr>
          <a:xfrm>
            <a:off x="647699" y="1802140"/>
            <a:ext cx="11119580" cy="35893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4037E0-CED2-4002-A1D8-FA55EC6271EB}"/>
              </a:ext>
            </a:extLst>
          </p:cNvPr>
          <p:cNvSpPr/>
          <p:nvPr/>
        </p:nvSpPr>
        <p:spPr>
          <a:xfrm>
            <a:off x="8660724" y="2216293"/>
            <a:ext cx="2825335" cy="272664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LIEU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8E4E9F-63BA-450A-AD0A-CE9E2D568232}"/>
              </a:ext>
            </a:extLst>
          </p:cNvPr>
          <p:cNvSpPr/>
          <p:nvPr/>
        </p:nvSpPr>
        <p:spPr>
          <a:xfrm>
            <a:off x="4963616" y="2178782"/>
            <a:ext cx="2825335" cy="272664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73AC46-29C5-4380-9919-B3BB832D5503}"/>
              </a:ext>
            </a:extLst>
          </p:cNvPr>
          <p:cNvSpPr/>
          <p:nvPr/>
        </p:nvSpPr>
        <p:spPr>
          <a:xfrm>
            <a:off x="1130193" y="2143593"/>
            <a:ext cx="2825335" cy="272664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198038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912758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36211" y="5989356"/>
            <a:ext cx="3089848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724210" y="597937"/>
            <a:ext cx="2748824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C87F20-E4F0-4E11-BFB0-7456002B0AC1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EXPERIENCES DIVERSES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956F4-55D5-4628-BA44-27E0A1A2CF39}"/>
              </a:ext>
            </a:extLst>
          </p:cNvPr>
          <p:cNvSpPr/>
          <p:nvPr/>
        </p:nvSpPr>
        <p:spPr>
          <a:xfrm>
            <a:off x="536210" y="1830874"/>
            <a:ext cx="11119580" cy="1077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A638A8-77DE-4955-98E3-067D7B3DCF68}"/>
              </a:ext>
            </a:extLst>
          </p:cNvPr>
          <p:cNvSpPr/>
          <p:nvPr/>
        </p:nvSpPr>
        <p:spPr>
          <a:xfrm>
            <a:off x="536210" y="2998403"/>
            <a:ext cx="11119580" cy="11535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A4E78-3E44-42D3-8F59-3CC8352E037B}"/>
              </a:ext>
            </a:extLst>
          </p:cNvPr>
          <p:cNvSpPr/>
          <p:nvPr/>
        </p:nvSpPr>
        <p:spPr>
          <a:xfrm>
            <a:off x="536210" y="4242299"/>
            <a:ext cx="11119580" cy="13637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F5056-5950-4040-ACFA-25D05DB7C531}"/>
              </a:ext>
            </a:extLst>
          </p:cNvPr>
          <p:cNvSpPr/>
          <p:nvPr/>
        </p:nvSpPr>
        <p:spPr>
          <a:xfrm>
            <a:off x="724210" y="1971040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2AF7BF-A573-4BD0-AF55-8957AA9D8484}"/>
              </a:ext>
            </a:extLst>
          </p:cNvPr>
          <p:cNvSpPr/>
          <p:nvPr/>
        </p:nvSpPr>
        <p:spPr>
          <a:xfrm>
            <a:off x="724210" y="3113260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E1325-5E57-41B3-A089-48CD2B357D2E}"/>
              </a:ext>
            </a:extLst>
          </p:cNvPr>
          <p:cNvSpPr/>
          <p:nvPr/>
        </p:nvSpPr>
        <p:spPr>
          <a:xfrm>
            <a:off x="724210" y="4482603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36211" y="5989356"/>
            <a:ext cx="3089848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796348" y="597937"/>
            <a:ext cx="2676686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C87F20-E4F0-4E11-BFB0-7456002B0AC1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CONTACT / RECOMMANDATIONS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A4E78-3E44-42D3-8F59-3CC8352E037B}"/>
              </a:ext>
            </a:extLst>
          </p:cNvPr>
          <p:cNvSpPr/>
          <p:nvPr/>
        </p:nvSpPr>
        <p:spPr>
          <a:xfrm>
            <a:off x="536210" y="1998663"/>
            <a:ext cx="11119580" cy="36074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E1325-5E57-41B3-A089-48CD2B357D2E}"/>
              </a:ext>
            </a:extLst>
          </p:cNvPr>
          <p:cNvSpPr/>
          <p:nvPr/>
        </p:nvSpPr>
        <p:spPr>
          <a:xfrm>
            <a:off x="796348" y="3064806"/>
            <a:ext cx="10692054" cy="23379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TEXTE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6C19A5-13A9-442D-89EA-D89AF876F0E0}"/>
              </a:ext>
            </a:extLst>
          </p:cNvPr>
          <p:cNvSpPr/>
          <p:nvPr/>
        </p:nvSpPr>
        <p:spPr>
          <a:xfrm>
            <a:off x="5368348" y="2168759"/>
            <a:ext cx="4052341" cy="70048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a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A38E6-4C5D-48AC-852F-FAAAD750517B}"/>
              </a:ext>
            </a:extLst>
          </p:cNvPr>
          <p:cNvSpPr/>
          <p:nvPr/>
        </p:nvSpPr>
        <p:spPr>
          <a:xfrm>
            <a:off x="796348" y="2176772"/>
            <a:ext cx="4311862" cy="70048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Coordonées</a:t>
            </a: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63F7D1-37D3-44D9-8B0F-C2EAFCAD3F23}"/>
              </a:ext>
            </a:extLst>
          </p:cNvPr>
          <p:cNvSpPr/>
          <p:nvPr/>
        </p:nvSpPr>
        <p:spPr>
          <a:xfrm>
            <a:off x="9642106" y="2168759"/>
            <a:ext cx="1846296" cy="70048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ENVOYER</a:t>
            </a:r>
          </a:p>
        </p:txBody>
      </p:sp>
    </p:spTree>
    <p:extLst>
      <p:ext uri="{BB962C8B-B14F-4D97-AF65-F5344CB8AC3E}">
        <p14:creationId xmlns:p14="http://schemas.microsoft.com/office/powerpoint/2010/main" val="287502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77F792-519E-4ABA-B154-62B0D2127D1D}"/>
              </a:ext>
            </a:extLst>
          </p:cNvPr>
          <p:cNvSpPr/>
          <p:nvPr/>
        </p:nvSpPr>
        <p:spPr>
          <a:xfrm>
            <a:off x="314793" y="2561424"/>
            <a:ext cx="11677338" cy="2984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009F7-CD75-475F-84D7-BBA8D11805B9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CV        ( LE VRAI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284814"/>
            <a:ext cx="11677338" cy="2143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3099B-4FA1-4DF8-AA7B-0F30E3FFC40B}"/>
              </a:ext>
            </a:extLst>
          </p:cNvPr>
          <p:cNvSpPr/>
          <p:nvPr/>
        </p:nvSpPr>
        <p:spPr>
          <a:xfrm>
            <a:off x="10001875" y="417830"/>
            <a:ext cx="1653915" cy="1778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PHOTO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3F7D0-E9DB-4B40-8D96-CB9CD45CFC2C}"/>
              </a:ext>
            </a:extLst>
          </p:cNvPr>
          <p:cNvSpPr/>
          <p:nvPr/>
        </p:nvSpPr>
        <p:spPr>
          <a:xfrm>
            <a:off x="487180" y="417830"/>
            <a:ext cx="9391338" cy="17782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3708ED-F82D-4AD3-B794-6045E4619EE6}"/>
              </a:ext>
            </a:extLst>
          </p:cNvPr>
          <p:cNvSpPr/>
          <p:nvPr/>
        </p:nvSpPr>
        <p:spPr>
          <a:xfrm>
            <a:off x="487180" y="2740918"/>
            <a:ext cx="11119580" cy="719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E8C2E-141B-4E57-A6E0-1EBCD8B7B885}"/>
              </a:ext>
            </a:extLst>
          </p:cNvPr>
          <p:cNvSpPr/>
          <p:nvPr/>
        </p:nvSpPr>
        <p:spPr>
          <a:xfrm>
            <a:off x="487180" y="4529069"/>
            <a:ext cx="11119580" cy="8617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3BD84-212C-4F44-9944-180F6430B8CC}"/>
              </a:ext>
            </a:extLst>
          </p:cNvPr>
          <p:cNvSpPr/>
          <p:nvPr/>
        </p:nvSpPr>
        <p:spPr>
          <a:xfrm>
            <a:off x="487180" y="3617337"/>
            <a:ext cx="11119580" cy="719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833E4-4695-475A-ACD1-A0FF1EC2CF99}"/>
              </a:ext>
            </a:extLst>
          </p:cNvPr>
          <p:cNvSpPr/>
          <p:nvPr/>
        </p:nvSpPr>
        <p:spPr>
          <a:xfrm>
            <a:off x="314793" y="5735637"/>
            <a:ext cx="11677338" cy="937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03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93673" y="5989356"/>
            <a:ext cx="3032386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800723" y="597937"/>
            <a:ext cx="2672311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95DC-3663-4999-BE6F-8D5906D7F376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F9876-D80D-4C8C-8A60-002502CE37BD}"/>
              </a:ext>
            </a:extLst>
          </p:cNvPr>
          <p:cNvSpPr/>
          <p:nvPr/>
        </p:nvSpPr>
        <p:spPr>
          <a:xfrm>
            <a:off x="593672" y="1882237"/>
            <a:ext cx="11119580" cy="1757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B3074C-D2A2-4E8A-BDEC-27C65B9ADB11}"/>
              </a:ext>
            </a:extLst>
          </p:cNvPr>
          <p:cNvSpPr/>
          <p:nvPr/>
        </p:nvSpPr>
        <p:spPr>
          <a:xfrm>
            <a:off x="593672" y="3767560"/>
            <a:ext cx="11119580" cy="1753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49DE65-B6E5-4DCA-B5C2-A0030479A339}"/>
              </a:ext>
            </a:extLst>
          </p:cNvPr>
          <p:cNvSpPr/>
          <p:nvPr/>
        </p:nvSpPr>
        <p:spPr>
          <a:xfrm>
            <a:off x="800723" y="2074261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0DDB8-5342-46C4-9EBF-D0C8D4BA0663}"/>
              </a:ext>
            </a:extLst>
          </p:cNvPr>
          <p:cNvSpPr/>
          <p:nvPr/>
        </p:nvSpPr>
        <p:spPr>
          <a:xfrm>
            <a:off x="8616065" y="4423819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8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647699" y="5989356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800723" y="597937"/>
            <a:ext cx="2672311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95DC-3663-4999-BE6F-8D5906D7F376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PROFESSIONNEL / 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F9876-D80D-4C8C-8A60-002502CE37BD}"/>
              </a:ext>
            </a:extLst>
          </p:cNvPr>
          <p:cNvSpPr/>
          <p:nvPr/>
        </p:nvSpPr>
        <p:spPr>
          <a:xfrm>
            <a:off x="593672" y="1882237"/>
            <a:ext cx="11119580" cy="1757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B3074C-D2A2-4E8A-BDEC-27C65B9ADB11}"/>
              </a:ext>
            </a:extLst>
          </p:cNvPr>
          <p:cNvSpPr/>
          <p:nvPr/>
        </p:nvSpPr>
        <p:spPr>
          <a:xfrm>
            <a:off x="593672" y="3767560"/>
            <a:ext cx="11119580" cy="1753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49DE65-B6E5-4DCA-B5C2-A0030479A339}"/>
              </a:ext>
            </a:extLst>
          </p:cNvPr>
          <p:cNvSpPr/>
          <p:nvPr/>
        </p:nvSpPr>
        <p:spPr>
          <a:xfrm>
            <a:off x="800723" y="2074261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0DDB8-5342-46C4-9EBF-D0C8D4BA0663}"/>
              </a:ext>
            </a:extLst>
          </p:cNvPr>
          <p:cNvSpPr/>
          <p:nvPr/>
        </p:nvSpPr>
        <p:spPr>
          <a:xfrm>
            <a:off x="8616065" y="4423819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78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278</Words>
  <Application>Microsoft Office PowerPoint</Application>
  <PresentationFormat>Grand écran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Convention de couleur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Frédéric Jarzaguet</dc:creator>
  <cp:lastModifiedBy>Frédéric Jarzaguet</cp:lastModifiedBy>
  <cp:revision>22</cp:revision>
  <dcterms:created xsi:type="dcterms:W3CDTF">2019-12-17T10:44:18Z</dcterms:created>
  <dcterms:modified xsi:type="dcterms:W3CDTF">2019-12-19T14:24:27Z</dcterms:modified>
</cp:coreProperties>
</file>