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RPH-UNIT1-LESSONS-1-4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RPH-UNIT1-LESSONS-1-4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RPH-UNIT1-LESSONS-1-4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RPH-UNIT1-LESSONS-1-4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RPH-UNIT1-LESSONS-1-4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RPH-UNIT1-LESSONS-1-4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RPH-UNIT1-LESSONS-1-4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RPH-UNIT1-LESSONS-1-4-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RPH-UNIT1-LESSONS-1-4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RPH-UNIT1-LESSONS-1-4-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RPH-UNIT1-LESSONS-1-4-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RPH-UNIT1-LESSONS-1-4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RPH-UNIT1-LESSONS-1-4-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RPH-UNIT1-LESSONS-1-4-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RPH-UNIT1-LESSONS-1-4-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RPH-UNIT1-LESSONS-1-4-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RPH-UNIT1-LESSONS-1-4-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RPH-UNIT1-LESSONS-1-4-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RPH-UNIT1-LESSONS-1-4-pptx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RPH-UNIT1-LESSONS-1-4-pptx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RPH-UNIT1-LESSONS-1-4-pptx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RPH-UNIT1-LESSONS-1-4-pptx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RPH-UNIT1-LESSONS-1-4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RPH-UNIT1-LESSONS-1-4-pptx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RPH-UNIT1-LESSONS-1-4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RPH-UNIT1-LESSONS-1-4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RPH-UNIT1-LESSONS-1-4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RPH-UNIT1-LESSONS-1-4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RPH-UNIT1-LESSONS-1-4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RPH-UNIT1-LESSONS-1-4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pc</cp:lastModifiedBy>
  <cp:revision>3</cp:revision>
  <dcterms:created xsi:type="dcterms:W3CDTF">2013-01-27T09:14:16Z</dcterms:created>
  <dcterms:modified xsi:type="dcterms:W3CDTF">2024-08-20T00:33:31Z</dcterms:modified>
  <cp:category/>
</cp:coreProperties>
</file>