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4D6-FECC-18E4-1B46-869655AD3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575" y="3227304"/>
            <a:ext cx="4984610" cy="16015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Analyzing User Engagement on Social Media Platforms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C3EA-9059-2FE9-EB1A-FB6DDCFD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963686"/>
            <a:ext cx="5357600" cy="116021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SOCIAL MEDIA TIME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586F9-F0CE-09FF-CA70-F1F54ED2AD44}"/>
              </a:ext>
            </a:extLst>
          </p:cNvPr>
          <p:cNvSpPr txBox="1"/>
          <p:nvPr/>
        </p:nvSpPr>
        <p:spPr>
          <a:xfrm>
            <a:off x="9414867" y="5812793"/>
            <a:ext cx="259797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sz="2400" dirty="0"/>
              <a:t>Presented by: </a:t>
            </a:r>
          </a:p>
          <a:p>
            <a:pPr algn="l"/>
            <a:r>
              <a:rPr lang="en-US" sz="2400" dirty="0"/>
              <a:t>Jasmine </a:t>
            </a:r>
            <a:r>
              <a:rPr lang="en-US" sz="2400" dirty="0" err="1"/>
              <a:t>Imbuka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17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5CF2-97B0-869A-402B-22C0CCA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the Dataset content: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5EA-CC55-0475-0213-DFDE78D7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Average Time Spent By User on Social</a:t>
            </a:r>
          </a:p>
          <a:p>
            <a:r>
              <a:rPr lang="en-US" dirty="0"/>
              <a:t> Media Goal: To analyze user engagement on various social media platforms and identify trends in user behavior.</a:t>
            </a:r>
          </a:p>
        </p:txBody>
      </p:sp>
    </p:spTree>
    <p:extLst>
      <p:ext uri="{BB962C8B-B14F-4D97-AF65-F5344CB8AC3E}">
        <p14:creationId xmlns:p14="http://schemas.microsoft.com/office/powerpoint/2010/main" val="296629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33DA-8490-6E12-A692-2C05CA01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Process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8BC3-5006-75F7-1F70-11335D61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34" y="1885285"/>
            <a:ext cx="7796540" cy="3997828"/>
          </a:xfrm>
        </p:spPr>
        <p:txBody>
          <a:bodyPr/>
          <a:lstStyle/>
          <a:p>
            <a:r>
              <a:rPr lang="en-US" b="1" dirty="0"/>
              <a:t>Import Process</a:t>
            </a:r>
            <a:r>
              <a:rPr lang="en-US" dirty="0"/>
              <a:t>:</a:t>
            </a:r>
          </a:p>
          <a:p>
            <a:r>
              <a:rPr lang="en-US" dirty="0"/>
              <a:t>Imported the dataset into MySQL Workbench.</a:t>
            </a:r>
          </a:p>
          <a:p>
            <a:r>
              <a:rPr lang="en-US" dirty="0"/>
              <a:t>Created a table </a:t>
            </a:r>
            <a:r>
              <a:rPr lang="en-US" dirty="0" err="1"/>
              <a:t>time_spent</a:t>
            </a:r>
            <a:r>
              <a:rPr lang="en-US" dirty="0"/>
              <a:t> with columns: </a:t>
            </a:r>
            <a:r>
              <a:rPr lang="en-US" dirty="0" err="1"/>
              <a:t>user_id</a:t>
            </a:r>
            <a:r>
              <a:rPr lang="en-US" dirty="0"/>
              <a:t>, platform, </a:t>
            </a:r>
            <a:r>
              <a:rPr lang="en-US" dirty="0" err="1"/>
              <a:t>average_time_spent</a:t>
            </a:r>
            <a:r>
              <a:rPr lang="en-US" dirty="0"/>
              <a:t>, </a:t>
            </a:r>
            <a:r>
              <a:rPr lang="en-US" dirty="0" err="1"/>
              <a:t>date.Loaded</a:t>
            </a:r>
            <a:r>
              <a:rPr lang="en-US" dirty="0"/>
              <a:t> the dataset into the table using MySQL’s LOAD DATA INFILE command.</a:t>
            </a:r>
          </a:p>
          <a:p>
            <a:r>
              <a:rPr lang="en-US" b="1" dirty="0"/>
              <a:t>Interesting Finding:</a:t>
            </a:r>
          </a:p>
          <a:p>
            <a:r>
              <a:rPr lang="en-US" dirty="0"/>
              <a:t>Users spend the most time on YouTube, with an average of 130 minutes per user.</a:t>
            </a:r>
          </a:p>
        </p:txBody>
      </p:sp>
    </p:spTree>
    <p:extLst>
      <p:ext uri="{BB962C8B-B14F-4D97-AF65-F5344CB8AC3E}">
        <p14:creationId xmlns:p14="http://schemas.microsoft.com/office/powerpoint/2010/main" val="13327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571-0920-DB5F-DB23-702AF02A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Cool Facts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975C-1D7B-A713-AC10-5FD84216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973" y="1346670"/>
            <a:ext cx="6789219" cy="3785237"/>
          </a:xfrm>
        </p:spPr>
        <p:txBody>
          <a:bodyPr anchor="t">
            <a:noAutofit/>
          </a:bodyPr>
          <a:lstStyle/>
          <a:p>
            <a:r>
              <a:rPr lang="en-US" sz="900" b="1" dirty="0"/>
              <a:t>Fact 1:</a:t>
            </a:r>
            <a:r>
              <a:rPr lang="en-US" sz="900" dirty="0"/>
              <a:t> Facebook has the highest number of users among all social media platforms. </a:t>
            </a:r>
          </a:p>
          <a:p>
            <a:r>
              <a:rPr lang="en-US" sz="900" dirty="0"/>
              <a:t>SQL Query:</a:t>
            </a:r>
          </a:p>
          <a:p>
            <a:pPr marL="0" indent="0">
              <a:buNone/>
            </a:pPr>
            <a:r>
              <a:rPr lang="en-US" sz="900" dirty="0"/>
              <a:t>SELECT platform, COUNT(</a:t>
            </a:r>
            <a:r>
              <a:rPr lang="en-US" sz="900" dirty="0" err="1"/>
              <a:t>user_id</a:t>
            </a:r>
            <a:r>
              <a:rPr lang="en-US" sz="900" dirty="0"/>
              <a:t>) AS </a:t>
            </a:r>
          </a:p>
          <a:p>
            <a:pPr marL="0" indent="0">
              <a:buNone/>
            </a:pPr>
            <a:r>
              <a:rPr lang="en-US" sz="900" dirty="0" err="1"/>
              <a:t>user_count</a:t>
            </a:r>
            <a:r>
              <a:rPr lang="en-US" sz="900" dirty="0"/>
              <a:t>
FROM </a:t>
            </a:r>
            <a:r>
              <a:rPr lang="en-US" sz="900" dirty="0" err="1"/>
              <a:t>time_spent</a:t>
            </a:r>
            <a:r>
              <a:rPr lang="en-US" sz="900" dirty="0"/>
              <a:t>
GROUP BY platform
ORDER BY </a:t>
            </a:r>
            <a:r>
              <a:rPr lang="en-US" sz="900" dirty="0" err="1"/>
              <a:t>user_count</a:t>
            </a:r>
            <a:r>
              <a:rPr lang="en-US" sz="900" dirty="0"/>
              <a:t> DESC
LIMIT 1;</a:t>
            </a:r>
          </a:p>
          <a:p>
            <a:pPr marL="0" indent="0">
              <a:buNone/>
            </a:pPr>
            <a:r>
              <a:rPr lang="en-US" sz="900" b="1" dirty="0"/>
              <a:t>Fact 2: </a:t>
            </a:r>
            <a:r>
              <a:rPr lang="en-US" sz="900" dirty="0"/>
              <a:t>Users spend the most total time on social media on January 1</a:t>
            </a:r>
            <a:r>
              <a:rPr lang="en-US" sz="900" baseline="30000" dirty="0"/>
              <a:t>st</a:t>
            </a:r>
            <a:r>
              <a:rPr lang="en-US" sz="900" dirty="0"/>
              <a:t>.</a:t>
            </a:r>
          </a:p>
          <a:p>
            <a:pPr marL="0" indent="0">
              <a:buNone/>
            </a:pPr>
            <a:r>
              <a:rPr lang="en-US" sz="900" dirty="0"/>
              <a:t>SQL Query:</a:t>
            </a:r>
          </a:p>
          <a:p>
            <a:pPr marL="0" indent="0" algn="just">
              <a:buNone/>
            </a:pPr>
            <a:r>
              <a:rPr lang="en-US" sz="900" dirty="0"/>
              <a:t>SELECT date, SUM(</a:t>
            </a:r>
            <a:r>
              <a:rPr lang="en-US" sz="900" dirty="0" err="1"/>
              <a:t>average_time_spent</a:t>
            </a:r>
            <a:r>
              <a:rPr lang="en-US" sz="900" dirty="0"/>
              <a:t>) AS </a:t>
            </a:r>
            <a:r>
              <a:rPr lang="en-US" sz="900" dirty="0" err="1"/>
              <a:t>total_time_spent</a:t>
            </a:r>
            <a:r>
              <a:rPr lang="en-US" sz="900" dirty="0"/>
              <a:t>
FROM </a:t>
            </a:r>
            <a:r>
              <a:rPr lang="en-US" sz="900" dirty="0" err="1"/>
              <a:t>time_spent</a:t>
            </a:r>
            <a:r>
              <a:rPr lang="en-US" sz="900" dirty="0"/>
              <a:t>
GROUP BY date
ORDER BY </a:t>
            </a:r>
            <a:r>
              <a:rPr lang="en-US" sz="900" dirty="0" err="1"/>
              <a:t>total_time_spent</a:t>
            </a:r>
            <a:r>
              <a:rPr lang="en-US" sz="9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80889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061E-C9EC-5CE3-27C6-2EC51561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19914"/>
            <a:ext cx="7958331" cy="817386"/>
          </a:xfrm>
        </p:spPr>
        <p:txBody>
          <a:bodyPr/>
          <a:lstStyle/>
          <a:p>
            <a:pPr algn="ctr"/>
            <a:r>
              <a:rPr lang="en-US" dirty="0"/>
              <a:t>Questions and SQL Queries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9823-6106-B633-1A08-6B9C2F0A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70" y="842382"/>
            <a:ext cx="9883161" cy="571870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Question 1: </a:t>
            </a:r>
            <a:r>
              <a:rPr lang="en-US" dirty="0"/>
              <a:t>Which social media platform do users spend the most time on, on average?</a:t>
            </a:r>
          </a:p>
          <a:p>
            <a:pPr marL="0" indent="0">
              <a:buNone/>
            </a:pPr>
            <a:r>
              <a:rPr lang="en-US" dirty="0"/>
              <a:t>SQL Query:</a:t>
            </a:r>
          </a:p>
          <a:p>
            <a:pPr marL="0" indent="0">
              <a:buNone/>
            </a:pPr>
            <a:r>
              <a:rPr lang="en-US" dirty="0"/>
              <a:t>SELECT platform, </a:t>
            </a:r>
          </a:p>
          <a:p>
            <a:pPr marL="0" indent="0">
              <a:buNone/>
            </a:pPr>
            <a:r>
              <a:rPr lang="en-US" dirty="0"/>
              <a:t>AVG(</a:t>
            </a:r>
            <a:r>
              <a:rPr lang="en-US" dirty="0" err="1"/>
              <a:t>average_time_spent</a:t>
            </a:r>
            <a:r>
              <a:rPr lang="en-US" dirty="0"/>
              <a:t>) 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avg_time_spent</a:t>
            </a:r>
            <a:r>
              <a:rPr lang="en-US" dirty="0"/>
              <a:t>
FROM </a:t>
            </a:r>
            <a:r>
              <a:rPr lang="en-US" dirty="0" err="1"/>
              <a:t>time_spent</a:t>
            </a:r>
            <a:r>
              <a:rPr lang="en-US" dirty="0"/>
              <a:t>
GROUP BY platform
ORDER BY </a:t>
            </a:r>
            <a:r>
              <a:rPr lang="en-US" dirty="0" err="1"/>
              <a:t>avg_time_spent</a:t>
            </a:r>
            <a:r>
              <a:rPr lang="en-US" dirty="0"/>
              <a:t> DESC
LIMIT 1;</a:t>
            </a:r>
          </a:p>
          <a:p>
            <a:pPr marL="0" indent="0">
              <a:buNone/>
            </a:pPr>
            <a:r>
              <a:rPr lang="en-US" b="1" dirty="0"/>
              <a:t>Question 2:</a:t>
            </a:r>
            <a:r>
              <a:rPr lang="en-US" dirty="0"/>
              <a:t> What is the total time spent by users on social media per day?</a:t>
            </a:r>
          </a:p>
          <a:p>
            <a:pPr marL="0" indent="0">
              <a:buNone/>
            </a:pPr>
            <a:r>
              <a:rPr lang="en-US" dirty="0"/>
              <a:t>SQL Query:</a:t>
            </a:r>
          </a:p>
          <a:p>
            <a:pPr marL="0" indent="0">
              <a:buNone/>
            </a:pPr>
            <a:r>
              <a:rPr lang="en-US" dirty="0"/>
              <a:t>SELECT date, SUM(</a:t>
            </a:r>
            <a:r>
              <a:rPr lang="en-US" dirty="0" err="1"/>
              <a:t>average_time_spent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AS </a:t>
            </a:r>
            <a:r>
              <a:rPr lang="en-US" dirty="0" err="1"/>
              <a:t>total_time_spent</a:t>
            </a:r>
            <a:r>
              <a:rPr lang="en-US" dirty="0"/>
              <a:t>
FROM </a:t>
            </a:r>
            <a:r>
              <a:rPr lang="en-US" dirty="0" err="1"/>
              <a:t>time_spent</a:t>
            </a:r>
            <a:r>
              <a:rPr lang="en-US" dirty="0"/>
              <a:t>
GROUP BY date
ORDER BY </a:t>
            </a:r>
            <a:r>
              <a:rPr lang="en-US" dirty="0" err="1"/>
              <a:t>total_time_spent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04682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C4C9-A2C9-E77B-0D68-9442DE27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72" y="855515"/>
            <a:ext cx="7958331" cy="1173322"/>
          </a:xfrm>
        </p:spPr>
        <p:txBody>
          <a:bodyPr/>
          <a:lstStyle/>
          <a:p>
            <a:pPr algn="ctr"/>
            <a:r>
              <a:rPr lang="en-US" b="1" dirty="0"/>
              <a:t>Insights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FA1A-0E50-3AD6-069F-DEEC1185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172" y="0"/>
            <a:ext cx="9408579" cy="5783962"/>
          </a:xfrm>
        </p:spPr>
        <p:txBody>
          <a:bodyPr>
            <a:normAutofit/>
          </a:bodyPr>
          <a:lstStyle/>
          <a:p>
            <a:r>
              <a:rPr lang="en-US" sz="2800" dirty="0"/>
              <a:t>Platform Usage: YouTube is the platform where users spend the most time on average.</a:t>
            </a:r>
          </a:p>
          <a:p>
            <a:r>
              <a:rPr lang="en-US" sz="2800" dirty="0"/>
              <a:t>High Engagement Dates: Engagement peaks on significant dates like holidays and weekends, with January 1</a:t>
            </a:r>
            <a:r>
              <a:rPr lang="en-US" sz="2800" baseline="30000" dirty="0"/>
              <a:t>st</a:t>
            </a:r>
            <a:r>
              <a:rPr lang="en-US" sz="2800" dirty="0"/>
              <a:t> showing the highest total time spent.</a:t>
            </a:r>
          </a:p>
        </p:txBody>
      </p:sp>
    </p:spTree>
    <p:extLst>
      <p:ext uri="{BB962C8B-B14F-4D97-AF65-F5344CB8AC3E}">
        <p14:creationId xmlns:p14="http://schemas.microsoft.com/office/powerpoint/2010/main" val="25523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F613-A81A-DAC7-8FDF-1D9407E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Content: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F0243A-E279-2CC9-92B3-A80DF9AF2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61" y="1518663"/>
            <a:ext cx="6541553" cy="39390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6A82C-4F63-96BC-3EC2-66438FD7009E}"/>
              </a:ext>
            </a:extLst>
          </p:cNvPr>
          <p:cNvSpPr txBox="1"/>
          <p:nvPr/>
        </p:nvSpPr>
        <p:spPr>
          <a:xfrm>
            <a:off x="1540482" y="5753184"/>
            <a:ext cx="91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Description: Bar chart showing the average time spent by users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282405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F766-8020-5D52-B128-427BCAE8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62725" y="363289"/>
            <a:ext cx="9407414" cy="502822"/>
          </a:xfrm>
        </p:spPr>
        <p:txBody>
          <a:bodyPr>
            <a:normAutofit fontScale="90000"/>
          </a:bodyPr>
          <a:lstStyle/>
          <a:p>
            <a:r>
              <a:rPr lang="en-US" sz="1600" dirty="0" err="1"/>
              <a:t>Contin</a:t>
            </a:r>
            <a:r>
              <a:rPr lang="en-US" sz="1600" dirty="0"/>
              <a:t>…</a:t>
            </a:r>
            <a:r>
              <a:rPr lang="en-US" sz="3200" dirty="0"/>
              <a:t>Total Time Spent on Social Media per Day</a:t>
            </a: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C8C46-0E29-6650-C0C8-07E54188F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159" y="1116013"/>
            <a:ext cx="8481980" cy="44959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5969E-7B2F-5880-938F-4475DCFE88A7}"/>
              </a:ext>
            </a:extLst>
          </p:cNvPr>
          <p:cNvSpPr txBox="1"/>
          <p:nvPr/>
        </p:nvSpPr>
        <p:spPr>
          <a:xfrm>
            <a:off x="1162725" y="5741987"/>
            <a:ext cx="965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Description: Line chart showing the total time spent by users on social media each day, highlighting peaks on significant dates.</a:t>
            </a:r>
          </a:p>
        </p:txBody>
      </p:sp>
    </p:spTree>
    <p:extLst>
      <p:ext uri="{BB962C8B-B14F-4D97-AF65-F5344CB8AC3E}">
        <p14:creationId xmlns:p14="http://schemas.microsoft.com/office/powerpoint/2010/main" val="359568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B73-D210-1EAB-04F7-9AAD876D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89" y="653817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Project Summary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56C1-8DF3-9377-BF47-BCBE0FB6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489" y="1524144"/>
            <a:ext cx="7796540" cy="399782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Goals Achieved:</a:t>
            </a:r>
          </a:p>
          <a:p>
            <a:pPr marL="0" indent="0">
              <a:buNone/>
            </a:pPr>
            <a:r>
              <a:rPr lang="en-US" dirty="0"/>
              <a:t>Analyzed user engagement on social media platforms . Identified trends in user behavior.</a:t>
            </a:r>
          </a:p>
          <a:p>
            <a:pPr marL="0" indent="0">
              <a:buNone/>
            </a:pPr>
            <a:r>
              <a:rPr lang="en-US" b="1" dirty="0"/>
              <a:t>  Key Findings:</a:t>
            </a:r>
          </a:p>
          <a:p>
            <a:pPr marL="0" indent="0">
              <a:buNone/>
            </a:pPr>
            <a:r>
              <a:rPr lang="en-US" dirty="0"/>
              <a:t>YouTube has the highest average time spent per user . Facebook has the highest number of users . Engagement peaks on significant dates like holidays and weekends.</a:t>
            </a:r>
          </a:p>
          <a:p>
            <a:pPr marL="0" indent="0">
              <a:buNone/>
            </a:pPr>
            <a:r>
              <a:rPr lang="en-US" b="1" dirty="0"/>
              <a:t>  Future Work:</a:t>
            </a:r>
          </a:p>
          <a:p>
            <a:pPr marL="0" indent="0">
              <a:buNone/>
            </a:pPr>
            <a:r>
              <a:rPr lang="en-US" dirty="0"/>
              <a:t>Further analysis on user demographics . Predictive analysis on future engagement trends.</a:t>
            </a:r>
          </a:p>
        </p:txBody>
      </p:sp>
    </p:spTree>
    <p:extLst>
      <p:ext uri="{BB962C8B-B14F-4D97-AF65-F5344CB8AC3E}">
        <p14:creationId xmlns:p14="http://schemas.microsoft.com/office/powerpoint/2010/main" val="2683533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Analyzing User Engagement on Social Media Platforms    </vt:lpstr>
      <vt:lpstr>Introduction to the Dataset content: </vt:lpstr>
      <vt:lpstr>Import Process Content:</vt:lpstr>
      <vt:lpstr>Cool Facts Content:</vt:lpstr>
      <vt:lpstr>Questions and SQL Queries Content:</vt:lpstr>
      <vt:lpstr>Insights Content:</vt:lpstr>
      <vt:lpstr>Data Visualization Content:</vt:lpstr>
      <vt:lpstr>Contin…Total Time Spent on Social Media per Day</vt:lpstr>
      <vt:lpstr>Project Summary Content: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User Engagement on Social Media Platforms    Presented by: Jasmine Imbuka</dc:title>
  <dc:creator>Jasmine Imbuka</dc:creator>
  <cp:lastModifiedBy>Jasmine Imbuka</cp:lastModifiedBy>
  <cp:revision>2</cp:revision>
  <dcterms:created xsi:type="dcterms:W3CDTF">2024-06-30T12:14:46Z</dcterms:created>
  <dcterms:modified xsi:type="dcterms:W3CDTF">2024-06-30T14:21:32Z</dcterms:modified>
</cp:coreProperties>
</file>