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6A42-64B6-4AC3-A488-8ECEB51E5E8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6420-59C4-4607-85B3-2040A00F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5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Working Programmer - How To Be MEAN: Test Me </a:t>
            </a:r>
            <a:r>
              <a:rPr lang="en-US" dirty="0" err="1"/>
              <a:t>MEANly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by Ted </a:t>
            </a:r>
            <a:r>
              <a:rPr lang="en-US" sz="4000" dirty="0" err="1"/>
              <a:t>Newart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123"/>
            <a:ext cx="9144000" cy="1655762"/>
          </a:xfrm>
        </p:spPr>
        <p:txBody>
          <a:bodyPr/>
          <a:lstStyle/>
          <a:p>
            <a:r>
              <a:rPr lang="en-US" dirty="0"/>
              <a:t>Jason Liu</a:t>
            </a:r>
          </a:p>
        </p:txBody>
      </p:sp>
    </p:spTree>
    <p:extLst>
      <p:ext uri="{BB962C8B-B14F-4D97-AF65-F5344CB8AC3E}">
        <p14:creationId xmlns:p14="http://schemas.microsoft.com/office/powerpoint/2010/main" val="3732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5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Working Programmer - How To Be MEAN: Test Me </a:t>
            </a:r>
            <a:r>
              <a:rPr lang="en-US" dirty="0" err="1"/>
              <a:t>MEANly</a:t>
            </a:r>
            <a:br>
              <a:rPr lang="en-US" dirty="0"/>
            </a:br>
            <a:r>
              <a:rPr lang="en-US" sz="4000" dirty="0"/>
              <a:t>by Ted </a:t>
            </a:r>
            <a:r>
              <a:rPr lang="en-US" sz="4000" dirty="0" err="1"/>
              <a:t>Newart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123"/>
            <a:ext cx="9144000" cy="1655762"/>
          </a:xfrm>
        </p:spPr>
        <p:txBody>
          <a:bodyPr/>
          <a:lstStyle/>
          <a:p>
            <a:r>
              <a:rPr lang="en-US" dirty="0"/>
              <a:t>Jason Liu</a:t>
            </a:r>
          </a:p>
        </p:txBody>
      </p:sp>
    </p:spTree>
    <p:extLst>
      <p:ext uri="{BB962C8B-B14F-4D97-AF65-F5344CB8AC3E}">
        <p14:creationId xmlns:p14="http://schemas.microsoft.com/office/powerpoint/2010/main" val="14803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huMONGOus</a:t>
            </a:r>
            <a:endParaRPr lang="en-US" dirty="0"/>
          </a:p>
          <a:p>
            <a:r>
              <a:rPr lang="en-US" dirty="0"/>
              <a:t>Focuses on </a:t>
            </a:r>
            <a:r>
              <a:rPr lang="en-US" dirty="0" err="1"/>
              <a:t>scability</a:t>
            </a:r>
            <a:endParaRPr lang="en-US" dirty="0"/>
          </a:p>
          <a:p>
            <a:pPr lvl="1"/>
            <a:r>
              <a:rPr lang="en-US" dirty="0"/>
              <a:t>Sacrifices consistency (ACID)</a:t>
            </a:r>
          </a:p>
          <a:p>
            <a:pPr lvl="1"/>
            <a:r>
              <a:rPr lang="en-US" dirty="0"/>
              <a:t>“eventual consistency”</a:t>
            </a:r>
          </a:p>
          <a:p>
            <a:endParaRPr lang="en-US" dirty="0"/>
          </a:p>
          <a:p>
            <a:r>
              <a:rPr lang="en-US" dirty="0"/>
              <a:t>Easily organized</a:t>
            </a:r>
          </a:p>
          <a:p>
            <a:pPr lvl="1"/>
            <a:r>
              <a:rPr lang="en-US" dirty="0"/>
              <a:t>Collection of persons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7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</a:t>
            </a:r>
          </a:p>
          <a:p>
            <a:pPr lvl="1"/>
            <a:r>
              <a:rPr lang="en-US" dirty="0"/>
              <a:t>Developer friendly, not production friendly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Production friendly, not developer friendly</a:t>
            </a:r>
          </a:p>
          <a:p>
            <a:pPr lvl="1"/>
            <a:endParaRPr lang="en-US" dirty="0"/>
          </a:p>
          <a:p>
            <a:r>
              <a:rPr lang="en-US" dirty="0"/>
              <a:t>Recommends that you save a database locally until you decide to test or put into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MongoDB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or IP</a:t>
            </a:r>
          </a:p>
          <a:p>
            <a:pPr lvl="1"/>
            <a:r>
              <a:rPr lang="en-US" dirty="0"/>
              <a:t>Development/local would be localhost</a:t>
            </a:r>
          </a:p>
          <a:p>
            <a:pPr lvl="1"/>
            <a:r>
              <a:rPr lang="en-US" dirty="0"/>
              <a:t>Cloud would be  ds054308.mongolab.com</a:t>
            </a:r>
          </a:p>
          <a:p>
            <a:pPr lvl="1"/>
            <a:endParaRPr lang="en-US" dirty="0"/>
          </a:p>
          <a:p>
            <a:r>
              <a:rPr lang="en-US" dirty="0"/>
              <a:t>ENV</a:t>
            </a:r>
          </a:p>
          <a:p>
            <a:pPr lvl="1"/>
            <a:r>
              <a:rPr lang="en-US" dirty="0"/>
              <a:t>Prod, dev,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servers</a:t>
            </a:r>
          </a:p>
          <a:p>
            <a:pPr lvl="1"/>
            <a:r>
              <a:rPr lang="en-US" dirty="0"/>
              <a:t>Listens to server before it connects</a:t>
            </a:r>
          </a:p>
          <a:p>
            <a:pPr lvl="1"/>
            <a:r>
              <a:rPr lang="en-US" dirty="0"/>
              <a:t>Small issue since it’s on startup</a:t>
            </a:r>
          </a:p>
        </p:txBody>
      </p:sp>
    </p:spTree>
    <p:extLst>
      <p:ext uri="{BB962C8B-B14F-4D97-AF65-F5344CB8AC3E}">
        <p14:creationId xmlns:p14="http://schemas.microsoft.com/office/powerpoint/2010/main" val="41243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855" y="2422525"/>
            <a:ext cx="4991100" cy="1325563"/>
          </a:xfrm>
        </p:spPr>
        <p:txBody>
          <a:bodyPr/>
          <a:lstStyle/>
          <a:p>
            <a:r>
              <a:rPr lang="en-US" dirty="0"/>
              <a:t>Few other points..</a:t>
            </a:r>
          </a:p>
        </p:txBody>
      </p:sp>
    </p:spTree>
    <p:extLst>
      <p:ext uri="{BB962C8B-B14F-4D97-AF65-F5344CB8AC3E}">
        <p14:creationId xmlns:p14="http://schemas.microsoft.com/office/powerpoint/2010/main" val="32949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Working Programmer - How To Be MEAN: Test Me MEANly  by Ted Newart </vt:lpstr>
      <vt:lpstr>The Working Programmer - How To Be MEAN: Test Me MEANly by Ted Newart </vt:lpstr>
      <vt:lpstr>MongoDB </vt:lpstr>
      <vt:lpstr>Running MongoDB</vt:lpstr>
      <vt:lpstr>Running MongoDB (cont.)</vt:lpstr>
      <vt:lpstr>Concurrency Issues</vt:lpstr>
      <vt:lpstr>Few other points..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Working Programmer - How To Be MEAN: Test Me MEANly by Ted Newart </dc:title>
  <dc:creator>Jason Liu</dc:creator>
  <cp:lastModifiedBy>Jason Liu</cp:lastModifiedBy>
  <cp:revision>4</cp:revision>
  <dcterms:created xsi:type="dcterms:W3CDTF">2016-07-05T18:04:54Z</dcterms:created>
  <dcterms:modified xsi:type="dcterms:W3CDTF">2016-07-05T18:32:02Z</dcterms:modified>
</cp:coreProperties>
</file>