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Mongoose and MongoDB Implementation of NPDS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Liu</a:t>
            </a:r>
          </a:p>
        </p:txBody>
      </p:sp>
    </p:spTree>
    <p:extLst>
      <p:ext uri="{BB962C8B-B14F-4D97-AF65-F5344CB8AC3E}">
        <p14:creationId xmlns:p14="http://schemas.microsoft.com/office/powerpoint/2010/main" val="32679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12794"/>
              </p:ext>
            </p:extLst>
          </p:nvPr>
        </p:nvGraphicFramePr>
        <p:xfrm>
          <a:off x="838200" y="1764081"/>
          <a:ext cx="5158154" cy="308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7">
                  <a:extLst>
                    <a:ext uri="{9D8B030D-6E8A-4147-A177-3AD203B41FA5}">
                      <a16:colId xmlns:a16="http://schemas.microsoft.com/office/drawing/2014/main" val="4070427519"/>
                    </a:ext>
                  </a:extLst>
                </a:gridCol>
                <a:gridCol w="2579077">
                  <a:extLst>
                    <a:ext uri="{9D8B030D-6E8A-4147-A177-3AD203B41FA5}">
                      <a16:colId xmlns:a16="http://schemas.microsoft.com/office/drawing/2014/main" val="3734904251"/>
                    </a:ext>
                  </a:extLst>
                </a:gridCol>
              </a:tblGrid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43030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23317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70579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8998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45783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10441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Embedding</a:t>
                      </a:r>
                      <a:r>
                        <a:rPr lang="en-US" baseline="0" dirty="0"/>
                        <a:t>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r>
                        <a:rPr lang="en-US" baseline="0" dirty="0"/>
                        <a:t> Joins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21279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2045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64569" y="1690688"/>
            <a:ext cx="4689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Schema-less: no rigid structure</a:t>
            </a:r>
          </a:p>
          <a:p>
            <a:r>
              <a:rPr lang="en-US" dirty="0"/>
              <a:t>Tables </a:t>
            </a:r>
            <a:r>
              <a:rPr lang="en-US" dirty="0">
                <a:sym typeface="Wingdings" panose="05000000000000000000" pitchFamily="2" charset="2"/>
              </a:rPr>
              <a:t> Collections</a:t>
            </a:r>
          </a:p>
          <a:p>
            <a:r>
              <a:rPr lang="en-US" dirty="0">
                <a:sym typeface="Wingdings" panose="05000000000000000000" pitchFamily="2" charset="2"/>
              </a:rPr>
              <a:t>Rows  Documents</a:t>
            </a:r>
          </a:p>
          <a:p>
            <a:r>
              <a:rPr lang="en-US" dirty="0">
                <a:sym typeface="Wingdings" panose="05000000000000000000" pitchFamily="2" charset="2"/>
              </a:rPr>
              <a:t>Each documents has _id (forced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Document Mapper (ODM) vs Object Relation Mapper (ORM)</a:t>
            </a:r>
          </a:p>
          <a:p>
            <a:r>
              <a:rPr lang="en-US" dirty="0"/>
              <a:t>Helps define schema</a:t>
            </a:r>
          </a:p>
          <a:p>
            <a:pPr lvl="1"/>
            <a:r>
              <a:rPr lang="en-US" dirty="0">
                <a:hlinkClick r:id="rId2"/>
              </a:rPr>
              <a:t>http://mongoosejs.com/docs/guide.html</a:t>
            </a:r>
            <a:endParaRPr lang="en-US" dirty="0"/>
          </a:p>
          <a:p>
            <a:r>
              <a:rPr lang="en-US" dirty="0"/>
              <a:t>Enables connecting, inserting/retrieving data, and querying to MongoDB in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stored as 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8" y="804672"/>
            <a:ext cx="11901740" cy="48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NPDS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Metadata: information about object itself </a:t>
            </a:r>
          </a:p>
          <a:p>
            <a:r>
              <a:rPr lang="en-US" dirty="0"/>
              <a:t>Record Metadata: information about entity for storage</a:t>
            </a:r>
          </a:p>
          <a:p>
            <a:r>
              <a:rPr lang="en-US" dirty="0"/>
              <a:t>Infoset Metadata : information for management and analyzation</a:t>
            </a:r>
          </a:p>
          <a:p>
            <a:r>
              <a:rPr lang="en-US" dirty="0"/>
              <a:t>Representation Metadata : assembled from entity, record, and infoset</a:t>
            </a:r>
          </a:p>
          <a:p>
            <a:r>
              <a:rPr lang="en-US" dirty="0"/>
              <a:t>Message Metadata (not implemented) : message between servers or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  <a:p>
            <a:r>
              <a:rPr lang="en-US" dirty="0"/>
              <a:t>Xml2js</a:t>
            </a:r>
          </a:p>
          <a:p>
            <a:r>
              <a:rPr lang="en-US" dirty="0" err="1"/>
              <a:t>Jsontoxml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140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Mongoose and MongoDB Implementation of NPDS</vt:lpstr>
      <vt:lpstr>MongoDB</vt:lpstr>
      <vt:lpstr>Mongoose</vt:lpstr>
      <vt:lpstr>Format</vt:lpstr>
      <vt:lpstr>NPDS Resources</vt:lpstr>
      <vt:lpstr>NPM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Liu</dc:creator>
  <cp:lastModifiedBy>Jason Liu</cp:lastModifiedBy>
  <cp:revision>16</cp:revision>
  <dcterms:created xsi:type="dcterms:W3CDTF">2016-08-31T12:20:09Z</dcterms:created>
  <dcterms:modified xsi:type="dcterms:W3CDTF">2016-08-31T18:08:39Z</dcterms:modified>
</cp:coreProperties>
</file>