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4E14-D447-46AE-BB74-9E3FAD333109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32B0-6DB8-468A-94B4-76735C83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4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4E14-D447-46AE-BB74-9E3FAD333109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32B0-6DB8-468A-94B4-76735C83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4E14-D447-46AE-BB74-9E3FAD333109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32B0-6DB8-468A-94B4-76735C83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7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4E14-D447-46AE-BB74-9E3FAD333109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32B0-6DB8-468A-94B4-76735C83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3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4E14-D447-46AE-BB74-9E3FAD333109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32B0-6DB8-468A-94B4-76735C83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1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4E14-D447-46AE-BB74-9E3FAD333109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32B0-6DB8-468A-94B4-76735C83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4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4E14-D447-46AE-BB74-9E3FAD333109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32B0-6DB8-468A-94B4-76735C83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4E14-D447-46AE-BB74-9E3FAD333109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32B0-6DB8-468A-94B4-76735C83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9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4E14-D447-46AE-BB74-9E3FAD333109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32B0-6DB8-468A-94B4-76735C83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7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4E14-D447-46AE-BB74-9E3FAD333109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32B0-6DB8-468A-94B4-76735C83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9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4E14-D447-46AE-BB74-9E3FAD333109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32B0-6DB8-468A-94B4-76735C83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24E14-D447-46AE-BB74-9E3FAD333109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632B0-6DB8-468A-94B4-76735C83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4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osejs.com/docs/guid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Mongoose and MongoDB Implementation of NPDS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Liu</a:t>
            </a:r>
          </a:p>
        </p:txBody>
      </p:sp>
    </p:spTree>
    <p:extLst>
      <p:ext uri="{BB962C8B-B14F-4D97-AF65-F5344CB8AC3E}">
        <p14:creationId xmlns:p14="http://schemas.microsoft.com/office/powerpoint/2010/main" val="326790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112794"/>
              </p:ext>
            </p:extLst>
          </p:nvPr>
        </p:nvGraphicFramePr>
        <p:xfrm>
          <a:off x="838200" y="1764081"/>
          <a:ext cx="5158154" cy="308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077">
                  <a:extLst>
                    <a:ext uri="{9D8B030D-6E8A-4147-A177-3AD203B41FA5}">
                      <a16:colId xmlns:a16="http://schemas.microsoft.com/office/drawing/2014/main" val="4070427519"/>
                    </a:ext>
                  </a:extLst>
                </a:gridCol>
                <a:gridCol w="2579077">
                  <a:extLst>
                    <a:ext uri="{9D8B030D-6E8A-4147-A177-3AD203B41FA5}">
                      <a16:colId xmlns:a16="http://schemas.microsoft.com/office/drawing/2014/main" val="3734904251"/>
                    </a:ext>
                  </a:extLst>
                </a:gridCol>
              </a:tblGrid>
              <a:tr h="386159"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43030"/>
                  </a:ext>
                </a:extLst>
              </a:tr>
              <a:tr h="386159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23317"/>
                  </a:ext>
                </a:extLst>
              </a:tr>
              <a:tr h="386159"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370579"/>
                  </a:ext>
                </a:extLst>
              </a:tr>
              <a:tr h="386159"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248998"/>
                  </a:ext>
                </a:extLst>
              </a:tr>
              <a:tr h="386159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45783"/>
                  </a:ext>
                </a:extLst>
              </a:tr>
              <a:tr h="386159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10441"/>
                  </a:ext>
                </a:extLst>
              </a:tr>
              <a:tr h="386159">
                <a:tc>
                  <a:txBody>
                    <a:bodyPr/>
                    <a:lstStyle/>
                    <a:p>
                      <a:r>
                        <a:rPr lang="en-US" dirty="0"/>
                        <a:t>Embedding</a:t>
                      </a:r>
                      <a:r>
                        <a:rPr lang="en-US" baseline="0" dirty="0"/>
                        <a:t>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r>
                        <a:rPr lang="en-US" baseline="0" dirty="0"/>
                        <a:t> Joins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521279"/>
                  </a:ext>
                </a:extLst>
              </a:tr>
              <a:tr h="386159">
                <a:tc>
                  <a:txBody>
                    <a:bodyPr/>
                    <a:lstStyle/>
                    <a:p>
                      <a:r>
                        <a:rPr lang="en-US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92045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664569" y="1690688"/>
            <a:ext cx="4689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Schema-less: no rigid structure</a:t>
            </a:r>
          </a:p>
          <a:p>
            <a:r>
              <a:rPr lang="en-US" dirty="0"/>
              <a:t>Tables </a:t>
            </a:r>
            <a:r>
              <a:rPr lang="en-US" dirty="0">
                <a:sym typeface="Wingdings" panose="05000000000000000000" pitchFamily="2" charset="2"/>
              </a:rPr>
              <a:t> Collections</a:t>
            </a:r>
          </a:p>
          <a:p>
            <a:r>
              <a:rPr lang="en-US" dirty="0">
                <a:sym typeface="Wingdings" panose="05000000000000000000" pitchFamily="2" charset="2"/>
              </a:rPr>
              <a:t>Rows  Documents</a:t>
            </a:r>
          </a:p>
          <a:p>
            <a:r>
              <a:rPr lang="en-US" dirty="0">
                <a:sym typeface="Wingdings" panose="05000000000000000000" pitchFamily="2" charset="2"/>
              </a:rPr>
              <a:t>Each documents has _id (forced key)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8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Document Mapper (ODM) vs Object Relation Mapper (ORM)</a:t>
            </a:r>
          </a:p>
          <a:p>
            <a:r>
              <a:rPr lang="en-US" dirty="0"/>
              <a:t>Helps define schema</a:t>
            </a:r>
          </a:p>
          <a:p>
            <a:pPr lvl="1"/>
            <a:r>
              <a:rPr lang="en-US" dirty="0">
                <a:hlinkClick r:id="rId2"/>
              </a:rPr>
              <a:t>http://mongoosejs.com/docs/guide.html</a:t>
            </a:r>
            <a:endParaRPr lang="en-US" dirty="0"/>
          </a:p>
          <a:p>
            <a:r>
              <a:rPr lang="en-US" dirty="0"/>
              <a:t>Enables connecting, inserting/retrieving data, and querying to MongoDB in </a:t>
            </a:r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0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 stored as JSON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08" y="804672"/>
            <a:ext cx="11901740" cy="48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3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NPDS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Metadata: information about object itself </a:t>
            </a:r>
          </a:p>
          <a:p>
            <a:r>
              <a:rPr lang="en-US" dirty="0"/>
              <a:t>Record Metadata: information about entity for storage</a:t>
            </a:r>
          </a:p>
          <a:p>
            <a:r>
              <a:rPr lang="en-US" dirty="0"/>
              <a:t>Infoset Metadata : information for management and analyzation</a:t>
            </a:r>
          </a:p>
          <a:p>
            <a:r>
              <a:rPr lang="en-US" dirty="0"/>
              <a:t>Representation Metadata : assembled from entity, record, and infoset</a:t>
            </a:r>
          </a:p>
          <a:p>
            <a:r>
              <a:rPr lang="en-US" dirty="0"/>
              <a:t>Message Metadata (not implemented) : message between servers or client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1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  <a:p>
            <a:r>
              <a:rPr lang="en-US" dirty="0"/>
              <a:t>Xml2js</a:t>
            </a:r>
          </a:p>
          <a:p>
            <a:r>
              <a:rPr lang="en-US" dirty="0" err="1"/>
              <a:t>Jsontoxml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0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023" y="2543152"/>
            <a:ext cx="129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</a:t>
            </a:r>
          </a:p>
          <a:p>
            <a:r>
              <a:rPr lang="en-US" dirty="0"/>
              <a:t>Information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408" y="1848501"/>
            <a:ext cx="19739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Entity Metadata</a:t>
            </a:r>
          </a:p>
          <a:p>
            <a:endParaRPr lang="en-US" dirty="0"/>
          </a:p>
          <a:p>
            <a:r>
              <a:rPr lang="en-US" dirty="0"/>
              <a:t>Record Metadata</a:t>
            </a:r>
          </a:p>
          <a:p>
            <a:endParaRPr lang="en-US" dirty="0"/>
          </a:p>
          <a:p>
            <a:r>
              <a:rPr lang="en-US" dirty="0"/>
              <a:t>Representation </a:t>
            </a:r>
          </a:p>
          <a:p>
            <a:r>
              <a:rPr lang="en-US" dirty="0"/>
              <a:t>Metadata</a:t>
            </a:r>
          </a:p>
          <a:p>
            <a:endParaRPr lang="en-US" dirty="0"/>
          </a:p>
          <a:p>
            <a:r>
              <a:rPr lang="en-US" dirty="0"/>
              <a:t>Message Metadata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79352" y="2866315"/>
            <a:ext cx="35612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13032" y="2543152"/>
            <a:ext cx="837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XML</a:t>
            </a:r>
          </a:p>
          <a:p>
            <a:r>
              <a:rPr lang="en-US" dirty="0"/>
              <a:t>Record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61783" y="267949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48743" y="2540999"/>
            <a:ext cx="837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  <a:p>
            <a:r>
              <a:rPr lang="en-US" dirty="0"/>
              <a:t>Record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18462" y="2031023"/>
            <a:ext cx="1091030" cy="648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20539" y="2572721"/>
            <a:ext cx="1060331" cy="291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8" idx="3"/>
          </p:cNvCxnSpPr>
          <p:nvPr/>
        </p:nvCxnSpPr>
        <p:spPr>
          <a:xfrm flipV="1">
            <a:off x="4500021" y="3048830"/>
            <a:ext cx="1080849" cy="189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679724" y="3159975"/>
            <a:ext cx="957866" cy="774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705771" y="2864163"/>
            <a:ext cx="35612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029763" y="2848029"/>
            <a:ext cx="35612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739483" y="1863969"/>
            <a:ext cx="1758461" cy="3341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741560" y="2405667"/>
            <a:ext cx="1758461" cy="3341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741560" y="2930572"/>
            <a:ext cx="1758461" cy="61514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734408" y="3767192"/>
            <a:ext cx="1907930" cy="3341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0433" y="2367551"/>
            <a:ext cx="1256248" cy="9609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082413" y="2552217"/>
            <a:ext cx="913589" cy="6238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409990" y="2544588"/>
            <a:ext cx="1034737" cy="62389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89195" y="2536083"/>
            <a:ext cx="873881" cy="62389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8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155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Mongoose and MongoDB Implementation of NPDS</vt:lpstr>
      <vt:lpstr>MongoDB</vt:lpstr>
      <vt:lpstr>Mongoose</vt:lpstr>
      <vt:lpstr>Format</vt:lpstr>
      <vt:lpstr>NPDS Resources</vt:lpstr>
      <vt:lpstr>NPM Packages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Liu</dc:creator>
  <cp:lastModifiedBy>Jason Liu</cp:lastModifiedBy>
  <cp:revision>21</cp:revision>
  <dcterms:created xsi:type="dcterms:W3CDTF">2016-08-31T12:20:09Z</dcterms:created>
  <dcterms:modified xsi:type="dcterms:W3CDTF">2016-09-02T00:01:41Z</dcterms:modified>
</cp:coreProperties>
</file>