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1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5B61-17F4-41B9-AC89-24C8AE0E19C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E0F-C2A9-48ED-8B5D-C83137AF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31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5B61-17F4-41B9-AC89-24C8AE0E19C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E0F-C2A9-48ED-8B5D-C83137AF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5B61-17F4-41B9-AC89-24C8AE0E19C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E0F-C2A9-48ED-8B5D-C83137AF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5B61-17F4-41B9-AC89-24C8AE0E19C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E0F-C2A9-48ED-8B5D-C83137AF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5B61-17F4-41B9-AC89-24C8AE0E19C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E0F-C2A9-48ED-8B5D-C83137AF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6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5B61-17F4-41B9-AC89-24C8AE0E19C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E0F-C2A9-48ED-8B5D-C83137AF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5B61-17F4-41B9-AC89-24C8AE0E19C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E0F-C2A9-48ED-8B5D-C83137AF8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5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5B61-17F4-41B9-AC89-24C8AE0E19C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E0F-C2A9-48ED-8B5D-C83137AF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5B61-17F4-41B9-AC89-24C8AE0E19C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E0F-C2A9-48ED-8B5D-C83137AF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5B61-17F4-41B9-AC89-24C8AE0E19C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E0F-C2A9-48ED-8B5D-C83137AF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4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50A5B61-17F4-41B9-AC89-24C8AE0E19C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1E0F-C2A9-48ED-8B5D-C83137AF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0A5B61-17F4-41B9-AC89-24C8AE0E19C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EE91E0F-C2A9-48ED-8B5D-C83137AF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VlhMGQgDk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stondynamics.com/robot_Atlas.html" TargetMode="External"/><Relationship Id="rId2" Type="http://schemas.openxmlformats.org/officeDocument/2006/relationships/hyperlink" Target="https://www.youtube.com/watch?v=rVlhMGQgDk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Atlas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Jason Liu</a:t>
            </a:r>
          </a:p>
          <a:p>
            <a:r>
              <a:rPr lang="en-US" dirty="0"/>
              <a:t>Hiranya Kamdar</a:t>
            </a:r>
          </a:p>
        </p:txBody>
      </p:sp>
      <p:pic>
        <p:nvPicPr>
          <p:cNvPr id="2052" name="Picture 4" descr="https://i.ytimg.com/vi/oK9SfUJg1_Y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4" r="24974"/>
          <a:stretch>
            <a:fillRect/>
          </a:stretch>
        </p:blipFill>
        <p:spPr bwMode="auto">
          <a:xfrm>
            <a:off x="6089903" y="0"/>
            <a:ext cx="61020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3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VlhMGQgDk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8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49" y="608459"/>
            <a:ext cx="4494998" cy="113464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115568" y="2143149"/>
            <a:ext cx="3794760" cy="3826828"/>
          </a:xfrm>
        </p:spPr>
        <p:txBody>
          <a:bodyPr>
            <a:norm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6 feet tall, 150 kg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High mobility and balance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Able to walk or climb on rough terrain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Equipped with laser rangefinder and stereo cameras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Controlled by onboard computers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Fine motor skills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Limbs have 28 degrees of freedom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2" descr="Image result for boston dynamics atla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4" r="2497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80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Atlas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4881841" cy="3101983"/>
          </a:xfrm>
        </p:spPr>
        <p:txBody>
          <a:bodyPr/>
          <a:lstStyle/>
          <a:p>
            <a:r>
              <a:rPr lang="en-US" dirty="0"/>
              <a:t>Created by Boston Dynamics as part of 2013 DARPA Challenge</a:t>
            </a:r>
          </a:p>
          <a:p>
            <a:r>
              <a:rPr lang="en-US" dirty="0"/>
              <a:t>Can be used to complete lift, carry, and manipulate environment</a:t>
            </a:r>
          </a:p>
          <a:p>
            <a:pPr lvl="1"/>
            <a:r>
              <a:rPr lang="en-US" dirty="0"/>
              <a:t>Ideal for search and rescue operations</a:t>
            </a:r>
          </a:p>
        </p:txBody>
      </p:sp>
      <p:pic>
        <p:nvPicPr>
          <p:cNvPr id="4098" name="Picture 2" descr="Image result for boston dynamics atl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3"/>
          <a:stretch/>
        </p:blipFill>
        <p:spPr bwMode="auto">
          <a:xfrm>
            <a:off x="7298310" y="2638044"/>
            <a:ext cx="2662554" cy="262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7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 completed in 2013</a:t>
            </a:r>
          </a:p>
          <a:p>
            <a:r>
              <a:rPr lang="en-US" dirty="0"/>
              <a:t>Newer version (the one shown) completed in 2016 </a:t>
            </a:r>
          </a:p>
          <a:p>
            <a:r>
              <a:rPr lang="en-US" dirty="0"/>
              <a:t>Plans to improve AI for balance and functionality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65831" y="2503968"/>
            <a:ext cx="3762521" cy="3236059"/>
            <a:chOff x="8101844" y="2514599"/>
            <a:chExt cx="3389115" cy="2629743"/>
          </a:xfrm>
        </p:grpSpPr>
        <p:pic>
          <p:nvPicPr>
            <p:cNvPr id="3074" name="Picture 2" descr="Atlas hands u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844" y="2514599"/>
              <a:ext cx="1702555" cy="2619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boston dynamics atla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8" r="46105"/>
            <a:stretch/>
          </p:blipFill>
          <p:spPr bwMode="auto">
            <a:xfrm flipH="1">
              <a:off x="9860280" y="2514599"/>
              <a:ext cx="1630679" cy="2629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026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https://www.youtube.com/watch?v=rVlhMGQgDkY</a:t>
            </a:r>
            <a:endParaRPr lang="en-US" dirty="0"/>
          </a:p>
          <a:p>
            <a:r>
              <a:rPr lang="en-US" dirty="0">
                <a:hlinkClick r:id="rId3"/>
              </a:rPr>
              <a:t>http://www.bostondynamics.com/robot_Atlas.html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752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</TotalTime>
  <Words>109</Words>
  <Application>Microsoft Office PowerPoint</Application>
  <PresentationFormat>Widescreen</PresentationFormat>
  <Paragraphs>22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Project Atlas</vt:lpstr>
      <vt:lpstr>PowerPoint Presentation</vt:lpstr>
      <vt:lpstr>Features</vt:lpstr>
      <vt:lpstr>Purpose of Atlas</vt:lpstr>
      <vt:lpstr>State of project</vt:lpstr>
      <vt:lpstr>Source/References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Atlas</dc:title>
  <dc:creator>Jason Liu</dc:creator>
  <cp:lastModifiedBy>Jason Liu</cp:lastModifiedBy>
  <cp:revision>8</cp:revision>
  <dcterms:created xsi:type="dcterms:W3CDTF">2016-09-07T14:09:58Z</dcterms:created>
  <dcterms:modified xsi:type="dcterms:W3CDTF">2016-09-09T12:46:01Z</dcterms:modified>
</cp:coreProperties>
</file>